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mp" ContentType="image/p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8.xml" ContentType="application/vnd.openxmlformats-officedocument.presentationml.notesSlide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9" r:id="rId2"/>
    <p:sldId id="488" r:id="rId3"/>
    <p:sldId id="489" r:id="rId4"/>
    <p:sldId id="494" r:id="rId5"/>
    <p:sldId id="490" r:id="rId6"/>
    <p:sldId id="495" r:id="rId7"/>
    <p:sldId id="491" r:id="rId8"/>
    <p:sldId id="496" r:id="rId9"/>
    <p:sldId id="461" r:id="rId10"/>
    <p:sldId id="462" r:id="rId11"/>
    <p:sldId id="463" r:id="rId12"/>
    <p:sldId id="464" r:id="rId13"/>
    <p:sldId id="465" r:id="rId14"/>
    <p:sldId id="467" r:id="rId15"/>
    <p:sldId id="468" r:id="rId16"/>
    <p:sldId id="469" r:id="rId17"/>
    <p:sldId id="470" r:id="rId18"/>
    <p:sldId id="471" r:id="rId19"/>
    <p:sldId id="472" r:id="rId20"/>
    <p:sldId id="473" r:id="rId21"/>
    <p:sldId id="474" r:id="rId22"/>
    <p:sldId id="475" r:id="rId23"/>
    <p:sldId id="476" r:id="rId24"/>
    <p:sldId id="477" r:id="rId25"/>
    <p:sldId id="478" r:id="rId26"/>
  </p:sldIdLst>
  <p:sldSz cx="9144000" cy="6858000" type="screen4x3"/>
  <p:notesSz cx="6858000" cy="9144000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4"/>
    <p:restoredTop sz="94753"/>
  </p:normalViewPr>
  <p:slideViewPr>
    <p:cSldViewPr snapToGrid="0" snapToObjects="1">
      <p:cViewPr varScale="1">
        <p:scale>
          <a:sx n="106" d="100"/>
          <a:sy n="106" d="100"/>
        </p:scale>
        <p:origin x="185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C6CC5-AC6D-4040-9B0D-8C256EF4F66D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26D36-DE89-F74B-9999-E21B6B5B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71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11T15:26:27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2130 3425 262 0,'0'0'5'0,"0"0"5"16,0 0 2-16,0 0 3 16,-5 7 3-16,5-7 1 0,-2 9 2 15,2-9 3-15,-3 18-5 16,3-4-2-16,0 8-1 15,0 3-4-15,2 6-1 0,2 9-1 16,1 3-1-16,2 7-2 16,0 7 0-16,1 0-1 15,1 1-1-15,-2 4-1 16,3-5-2-16,-4 3-2 0,2-8 0 16,-3-7 0-16,-2-6 0 15,0-5 0-15,-2-8 0 16,1-7 0-16,0-5 0 15,-2-14 0-15,0 15 0 16,0-15 0-16,0 0 0 0,-4-21 0 16,-2 1 0-16,-6-9 0 15,4-9 0-15,-3-8 0 16,-3-11 0-16,5-7 0 0,1-6 0 16,1-5 0-16,6-1 0 15,1-1 0-15,7 5 0 16,4 7 0-16,3 8 0 15,4 12 0-15,3 10 0 0,6 16 0 16,3 16 0-16,4 12 0 16,1 15 0-16,6 16 0 15,-1 17 0-15,-4 12 0 16,-2 12 0-16,-2 4 0 16,-7 3 0-16,-3-1 0 0,-4-7 0 15,-2-7-11-15,-5-13-26 16,-7-13-45-16,4-11-2 15</inkml:trace>
  <inkml:trace contextRef="#ctx0" brushRef="#br0" timeOffset="376.4228">2200 3794 342 0,'0'0'5'0,"0"0"4"16,0 0 3-16,0 0 1 0,0 0 4 15,0 0-1-15,6 0 2 16,11 1 0-16,5-1-5 16,5 0-3-16,9 0-2 15,2-3-4-15,4 0-5 0,-1-8-15 16,0 1-59-16,1 4-3 15</inkml:trace>
  <inkml:trace contextRef="#ctx0" brushRef="#br0" timeOffset="2752.1314">2813 3200 312 0,'0'0'7'0,"-4"6"5"0,1 15 2 16,3 10 2-16,0 12 3 15,2 13 0-15,4 14 1 16,1 13 0-16,5 4-7 16,0 9-4-16,5 0-3 15,-5-5-5-15,6-4-15 16,-3-2-40-16,4-17-22 0,-1-8-3 15</inkml:trace>
  <inkml:trace contextRef="#ctx0" brushRef="#br0" timeOffset="3004.7389">3078 3253 402 0,'0'0'6'16,"-1"10"2"-16,0 5 2 15,1 16 2-15,2 12 0 0,9 15 1 16,3 15 0-16,1 13 1 16,4 8-6-16,4 9-3 15,0-3-4-15,6 1-11 0,-1-2-46 16,-1-12-25-16,1-12 1 15</inkml:trace>
  <inkml:trace contextRef="#ctx0" brushRef="#br0" timeOffset="3310.5386">3567 3878 444 0,'0'0'3'0,"-5"19"2"16,2 5 1-16,-1 5 0 16,4 2-1-16,0 2 0 15,7 2 0-15,2-1 0 0,8-9-3 16,3-11-2-16,4-9 0 16,1-8-1-16,0-13 1 15,-5-7 0-15,-4-7 0 16,-4-4 3-16,-10 0 0 15,-2 2 2-15,-7 2 0 0,-6 10 0 16,0 7 0-16,-2 13-5 16,3 8 0-16,0 10-12 15,10 6-66-15,3 4-3 16</inkml:trace>
  <inkml:trace contextRef="#ctx0" brushRef="#br0" timeOffset="4014.125">4191 3687 352 0,'0'0'8'0,"0"0"4"0,0 0 3 15,-14 0 1-15,14 0 0 16,-18 0 3-16,3 0-2 16,-2 3 1-16,-7-1-7 0,0 6-5 15,-1 1-1-15,0 7-3 16,2 6-1-16,3 5 0 15,4 4-2-15,6 1 0 16,10 1-1-16,5 1-1 0,10-4-1 16,9-4 0-16,6-5 0 15,4-1 0-15,2-4 0 16,-3 0 1-16,-2-2 1 16,-7 4 0-16,-10 1 2 0,-6 5 0 15,-10 0 0-15,-12 1-2 16,-10-2-4-16,-2-3-13 15,-5 1-44-15,0-13-12 16</inkml:trace>
  <inkml:trace contextRef="#ctx0" brushRef="#br0" timeOffset="4222.5099">4398 3370 450 0,'0'4'5'16,"0"20"2"-16,0 10 1 16,0 17 0-16,4 11 0 0,4 8 1 15,3 14 0-15,2 4-2 16,6-2-7-16,-1-9 0 16,5-9-19-16,0 1-52 15,0-22-10-15</inkml:trace>
  <inkml:trace contextRef="#ctx0" brushRef="#br0" timeOffset="4447.8649">4231 3963 389 0,'0'0'5'16,"0"0"1"-16,0 0 3 0,9 1 1 15,4-1 1-15,8-4 1 16,9-6 0-16,12-5 1 16,8-4-6-16,8-6 0 15,7-7-7-15,9 0-18 0,0 0-55 16,-2-1-6-16</inkml:trace>
  <inkml:trace contextRef="#ctx0" brushRef="#br0" timeOffset="5054.2823">4849 3873 308 0,'0'0'1'0,"0"0"3"16,0 0 1-16,6 7 4 15,4-7-1-15,0 0 2 0,4-7-1 16,4-4 2-16,-1-10-1 16,3 0-2-16,-1-8-4 15,-3 3 0-15,-5-4 0 16,-5 7 0-16,-6 1 3 0,0 11 2 16,-15 9 1-16,1 9 3 15,-8 15-2-15,-1 11 1 16,-1 11 0-16,7 2-3 15,2 5-2-15,11-5-2 0,7-4-3 16,13-10-2-16,14-11-7 16,7-17-18-16,7-6-51 15,7-13-4-15</inkml:trace>
  <inkml:trace contextRef="#ctx0" brushRef="#br0" timeOffset="5403.9985">5392 4045 381 0,'0'0'4'0,"0"0"-1"16,-7-7 3-16,1-6 0 0,-5-9 1 16,0-6 2-16,0-6 1 15,-2-5 2-15,6-1-2 16,0 0-1-16,5 5-1 16,2 3 0-16,3 9 0 0,6 7-2 15,11 6-1-15,1 7-2 16,8 3-1-16,3 2-6 15,7 3-9-15,-7 8-44 16,11-4-22-16,-2 1-1 16</inkml:trace>
  <inkml:trace contextRef="#ctx0" brushRef="#br0" timeOffset="5598.2023">5860 3988 449 0,'0'0'3'15,"0"0"-1"-15,-10 0 0 16,7-11-3-16,2-3-12 16,-1-14-26-16,-3-10-32 15,3-3-4-15</inkml:trace>
  <inkml:trace contextRef="#ctx0" brushRef="#br0" timeOffset="5691.6326">5761 3548 383 0,'0'0'9'15,"-9"7"4"-15,-4 5 1 16,2 1-1-16,0 0 1 16,0 3-2-16,5-1-4 15,6 3-18-15,16-10-61 0,6-8-7 16</inkml:trace>
  <inkml:trace contextRef="#ctx0" brushRef="#br0" timeOffset="5948.8691">6167 3513 422 0,'0'0'5'0,"-9"7"1"0,-3 2 2 16,-2 8 1-16,-7 7 1 15,3 8 1-15,-3 7 1 16,0 4 0-16,7 5-3 15,2 0-2-15,7-4-7 0,5-5 0 16,12-10 0-16,5-5 0 16,11-10 0-16,5-7 0 15,10-7 0-15,2-9 0 16,12-6-75-16,-3-1-8 0</inkml:trace>
  <inkml:trace contextRef="#ctx0" brushRef="#br0" timeOffset="6805.1957">7212 3717 359 0,'0'0'6'0,"0"22"1"16,0 1 2-16,2 4 2 0,2 5 1 15,2 3 0-15,-3 1 2 16,3-2 1-16,-2-5-5 16,2-13-2-16,-6-16-2 0,0 0-1 15,2-26-2-15,-2-7 0 16,-4-9-1-16,-1-1-2 15,1-3 0-15,-1 1 0 16,5 5 0-16,-1 11-1 16,1 4 1-16,1 9 0 15,-1 16 0-15,17-11 0 0,-5 11 1 16,0 2 0-16,6 5 0 16,-2 6 0-16,3 5 0 15,5 3 0-15,-4 3 0 0,3 1 0 16,3 4 0-16,-1 0 0 15,2-7 0-15,6-2 0 16,0-7 0-16,0-8 0 16,2-5 0-16,-3-13 0 0,-1-9 1 15,-5-6-1-15,-4-6 0 16,-8-2 0-16,-3 0 1 16,-8 4-1-16,-3 8 1 0,-8 7-1 15,0 12 2-15,-7 6-3 16,2 20 0-16,2 9 0 15,1 11 0-15,9 2 0 16,2 3 0-16,15-2 0 16,7-10 0-16,13-1-13 0,2-16-65 15,9-7-5-15</inkml:trace>
  <inkml:trace contextRef="#ctx0" brushRef="#br0" timeOffset="7370.4606">8225 3558 470 0,'0'0'3'15,"0"0"1"-15,-10 0 2 0,10 0-1 16,0 0 1-16,-13 0-1 16,13 0 0-16,0 0 2 15,-10 2-7-15,10-2 0 16,0 0 0-16,0 0 0 0,0 0 0 15,0 0 0-15,0 0 0 16,-10 0 0-16,10 0 0 16,0 0 0-16,-12 0 0 0,12 0 0 15,0 0 0-15,-10 0 0 16,10 0 0-16,0 0 0 16,-10 0 0-16,10 0 0 15,-16 3 0-15,8-2 0 16,-1 2 0-16,-6 3 0 0,5 1 0 15,-4-2 0-15,3 6 0 16,0 5 0-16,-2 3 0 16,3 5 0-16,3 2 0 15,-2 5 0-15,5-1 0 0,4 3 0 16,0-8 0-16,11-5 0 16,4-15 0-16,8-5 0 15,4-5 0-15,7-8 0 0,2-2 0 16,4 1 0-16,0 7 0 15,1 7 0-15,-2 5 0 16,-8 17 0-16,-2 11 0 16,-11 9 0-16,-7 6 0 15,-9 5 0-15,-5 3 0 16,-18 1 0-16,-9-1 0 0,-9 0 0 16,-8-7 0-16,-6-9 0 15,-1-7-10-15,-3-5-53 16,8-14-20-16,4-9 0 0</inkml:trace>
  <inkml:trace contextRef="#ctx0" brushRef="#br0" timeOffset="8122.6813">8557 3473 264 0,'0'0'5'15,"0"0"4"-15,0 0 1 0,0 0 6 16,0 0 3-16,0 0 2 16,0 0 3-16,-1 10 1 15,1-10-5-15,-3 9-2 16,1 4-2-16,1 11-4 0,0 2-4 16,1 12-2-16,0 6-1 15,5 3-3-15,4 1 0 16,6 1-1-16,3-12 0 0,4-12-1 15,3-9 0-15,5-16-1 16,-1-13-2-16,3-11 0 16,-1-1 0-16,1-1 0 15,-2 11 0-15,0 11 0 16,-2 8 1-16,-3 18 0 0,-1 8 2 16,-3 5 1-16,-5 0-3 15,-2-7-3-15,-2-16-16 16,-1-12-51-16,4-16-2 15</inkml:trace>
  <inkml:trace contextRef="#ctx0" brushRef="#br0" timeOffset="8292.5155">9135 2950 442 0,'0'4'6'0,"-1"22"2"0,-1 23 2 15,-1 20 1-15,3 21 0 16,2 16 1-16,5 13-1 15,4 8-11-15,3-1 0 16,11-14 0-16,-1-23 0 0,2-18-79 16,4-18-3-16</inkml:trace>
  <inkml:trace contextRef="#ctx0" brushRef="#br0" timeOffset="9071.7458">9682 3684 393 0,'0'0'6'0,"0"0"3"16,-6 0 1-16,6 0 2 15,-8 0 0-15,8 0 1 0,-10 0 1 16,10 0 1-16,-11-4-6 16,11 4-3-16,-11-8-1 15,11 8 0-15,-11-12-3 0,11 12-2 16,-17-12 0-16,9 3 0 15,0 1 0-15,-1 1 0 16,-2-2 0-16,11 9 0 16,-16-14 0-16,16 14 0 0,-18-10 0 15,18 10 0-15,-14-9 0 16,14 9 0-16,-15 0 0 16,15 0 0-16,-12 0 0 15,12 0 0-15,-12 6 0 0,12-6 0 16,-10 13 0-16,10-13 0 15,-11 19 0-15,5-5 0 16,0 2 0-16,-1 10 0 16,0 4 0-16,3 3 0 15,3 3 0-15,1-3 0 0,6-1 0 16,7-6 0-16,7-10 0 16,0-12 0-16,8-4-2 15,0-17-1-15,2-3 0 0,-2-4 0 16,-1 7 1-16,-3 3 0 15,-5 9 0-15,-2 8 2 16,0 10 0-16,-5 7 0 16,-1 1 1-16,1-1-1 0,3-6-5 15,-2-14-15-15,4-18-45 16,0-7-14-16</inkml:trace>
  <inkml:trace contextRef="#ctx0" brushRef="#br0" timeOffset="9234.1992">9936 3191 452 0,'0'0'4'16,"3"9"2"-16,0 15 1 16,2 11 2-16,-1 15 0 15,9 11 0-15,-3 14 1 16,4 9-5-16,1 2-5 0,1-1 0 16,-1-14 0-16,5 1-21 15,4-15-59-15,-10-14-2 16</inkml:trace>
  <inkml:trace contextRef="#ctx0" brushRef="#br0" timeOffset="9471.8538">9818 3601 393 0,'0'0'3'0,"0"0"2"16,0 0 2-16,0 0 2 16,4 8 0-16,11-5 1 15,8-1 0-15,8-1 0 16,12-1-3-16,4-3-7 16,12-3-35-16,6-3-39 15,-1 0 0-15</inkml:trace>
  <inkml:trace contextRef="#ctx0" brushRef="#br0" timeOffset="9772.2867">10317 3893 460 0,'0'0'1'0,"0"0"-1"16,0 0 0-16,2-7-6 15,1-15-16-15,1-13-46 16,7-5-5-16</inkml:trace>
  <inkml:trace contextRef="#ctx0" brushRef="#br0" timeOffset="9885.7403">10344 3443 416 0,'0'0'4'0,"-14"12"1"16,6 1 1-16,0 2 1 15,2 2-3-15,-2-1-1 16,8 2-7-16,0-4-13 0,16-7-42 15,9 0-14-15</inkml:trace>
  <inkml:trace contextRef="#ctx0" brushRef="#br0" timeOffset="10138.4694">10628 3768 381 0,'0'0'5'16,"0"13"1"-16,0-13 0 15,4 19 0-15,-4-19 0 16,14 11 1-16,1-11-1 15,2 0-1-15,3-14-4 0,4-8-2 16,-3-3 0-16,-5-8 2 16,1 3 2-16,-13-2 4 15,-4 3 1-15,-10 7 3 16,-8 6 1-16,-8 8 1 16,-1 8-1-16,-3 8-1 0,2 10-5 15,9 7-6-15,2-1 0 16,13 5-9-16,1 0-48 15,8-12-25-15,14-2 1 0</inkml:trace>
  <inkml:trace contextRef="#ctx0" brushRef="#br0" timeOffset="10890.3152">11016 3615 280 0,'0'0'4'0,"0"0"2"16,0 0 4-16,0 0 0 15,0 0 3-15,-2 11 1 16,2-11 3-16,-1 16 3 16,0 2-2-16,1-2-2 0,0 4-2 15,0-2 0-15,0 4-2 16,0 1-1-16,1-4-3 16,-1 0-1-16,0-5-1 0,0-3-2 15,0-2-1-15,0-9 0 16,-1 12-2-16,1-12 0 15,0 0 0-15,0-18-1 16,0 1 0-16,3-6 0 16,2-3-1-16,1-3 1 0,0-5 0 15,4 5 0-15,-4 3-1 16,7 6 1-16,-1 5 0 16,6 11 0-16,-3 6 0 15,7 9 0-15,-5 11 1 0,0 4-1 16,4 7-4-16,-8-4-13 15,2 5-57-15,-3-1-4 16</inkml:trace>
  <inkml:trace contextRef="#ctx0" brushRef="#br0" timeOffset="11210.1314">11455 3050 481 0,'0'0'2'0,"0"0"1"15,-14 12-2-15,14-12-1 0,-8 17-5 16,8-17-20-16,-14 21-49 16,14-5-2-16</inkml:trace>
  <inkml:trace contextRef="#ctx0" brushRef="#br0" timeOffset="11518.5594">11517 3864 501 0,'0'0'2'15,"0"0"-1"-15,0 0-1 16,0 0-2-16,0 0-8 15,0-5-38-15,0 5-31 0,13-9 1 16</inkml:trace>
  <inkml:trace contextRef="#ctx0" brushRef="#br0" timeOffset="18561.699">12606 3162 394 0,'0'9'6'16,"0"8"4"-16,3 14 1 0,3 9 2 16,3 15 2-16,3 6 0 15,4 14 1-15,3 4 0 16,0-4-6-16,3-3-5 16,-1-16-5-16,-2-7 0 0,-2-13 0 15,-5-15 0-15,-12-21 0 16,11 5 0-16,-11-18 0 15,-8-15 0-15,1-6 0 0,-3-2 0 16,1 0 0-16,1-3 0 16,4 6 0-16,4 8 0 15,6 11 0-15,13 9 0 16,6 7 0-16,8 8 0 16,2 7 0-16,4 5 0 15,-4 7 0-15,-3 3 0 0,-11-4 0 16,-8 2 0-16,-12-6 0 15,-7-1 0-15,-16-7 0 16,-7-7 0-16,-5-7 0 0,-1-4 0 16,2-2 0-16,-1-9-30 15,0 6-51-15,18 3-4 16</inkml:trace>
  <inkml:trace contextRef="#ctx0" brushRef="#br0" timeOffset="18932.2817">13378 3841 471 0,'0'0'4'15,"0"0"0"-15,-12 2-1 16,12-2-1-16,-12-18-6 16,7-9-10-16,2-12-24 15,3-8-32-15,-1-17-7 0</inkml:trace>
  <inkml:trace contextRef="#ctx0" brushRef="#br0" timeOffset="19032.5108">13345 3298 282 0,'0'0'17'16,"-15"11"6"-16,3 8 2 15,-5 5 2-15,-2 5 1 16,-1 3-1-16,0 2-2 0,6 2-3 15,2-9-27-15,16-17-53 16,9-6-18-16,8-4-4 16</inkml:trace>
  <inkml:trace contextRef="#ctx0" brushRef="#br0" timeOffset="19379.8011">13598 3723 392 0,'0'0'5'15,"0"13"3"-15,0-4 2 16,-2 0 1-16,2-9 1 15,-6 14-2-15,6-14 1 0,0 0 0 16,-13-25-4-16,8-6-5 16,2-9-1-16,3-1-1 15,0-2 0-15,0 1-1 16,3 6 3-16,7 14-1 16,1 17 1-16,4 7 1 0,4 18 0 15,4 9-2-15,-1 1-8 16,6-6-52-16,-2 12-18 15,-1-10-2-15</inkml:trace>
  <inkml:trace contextRef="#ctx0" brushRef="#br0" timeOffset="19735.8014">13992 3073 483 0,'0'11'4'16,"1"6"1"-16,0 10 2 15,2 12 0-15,4 8-2 16,2 8-5-16,3 7 0 0,3 5 0 16,2-6 0-16,2-7 0 15,-1-12 0-15,0-9 0 16,-4-9 0-16,-3-10 0 16,0-13 0-16,-11-1 0 15,5-18 0-15,-6-3 0 0,-8-3 0 16,-6-3 0-16,-1 6 0 15,-4 5 0-15,-4 11 0 16,1 8 0-16,0 16 0 16,2 10 0-16,2 9 0 0,7 2 0 15,4 3 0-15,8-4 0 16,5-9 0-16,12-10 0 16,7-14 0-16,12-6 0 0,-1-17-14 15,11-6-67-15,2 0-3 16</inkml:trace>
  <inkml:trace contextRef="#ctx0" brushRef="#br0" timeOffset="20100.1126">14595 3798 434 0,'0'0'1'0,"0"0"2"16,-2-4-3-16,1-6-3 16,-3-12-15-16,-3-5-51 15,6-9-1-15</inkml:trace>
  <inkml:trace contextRef="#ctx0" brushRef="#br0" timeOffset="20220.119">14505 3435 415 0,'0'0'8'0,"-9"17"2"0,0-1 1 16,1 1 1-16,0 5-1 15,1-2 0-15,2 1-1 16,5 1-5-16,0-22-18 0,14 5-44 16,7-5-22-16,1 0-2 15</inkml:trace>
  <inkml:trace contextRef="#ctx0" brushRef="#br0" timeOffset="20457.8914">14871 3742 356 0,'0'0'1'0,"-4"-4"1"15,-4-7-1-15,1-4 0 16,-1-7 0-16,2-8 2 15,-1 1 0-15,2-6 1 16,4 5 1-16,1 1 4 0,4 8 0 16,6 10 1-16,4 11 1 15,2 11-1-15,1 10-3 16,5 9-14-16,0 4-58 16,2 2-4-16</inkml:trace>
  <inkml:trace contextRef="#ctx0" brushRef="#br0" timeOffset="21016.5672">15265 3516 475 0,'0'0'3'0,"0"0"2"16,-8 0 0-16,8 0 0 15,-9 0 0-15,9 0 0 0,-10-3 1 16,10 3-4-16,0 0-2 15,0 0 0-15,0 0 0 16,0 0 0-16,0 0 0 0,-8-8 0 16,8 8 0-16,0 0 0 15,-7-11 0-15,7 11 0 16,0 0 0-16,-11-14 0 16,11 14 0-16,0 0 0 15,-10-9 0-15,10 9 0 0,0 0 0 16,-9-3 0-16,9 3 0 15,-8 0 0-15,-2 5 0 16,2 2-2-16,-3 1 1 16,-3 9-1-16,-3-2 2 15,1 2-1-15,-2 4 1 0,2-2-1 16,2 5 1-16,9-1-1 16,5-2 0-16,1 0 0 15,13-8 0-15,5-5-1 0,10-2-1 16,2-6 0-16,6-3-1 15,1-7 0-15,-2 1 0 16,-3 1 0-16,0 5 0 16,-4 3 1-16,-6 12 1 0,0 9 1 15,-7 8 1-15,-2 8 0 16,-9 1 3-16,1 6 1 16,-7 4 1-16,-8 0 2 15,-11-4-1-15,-6 0 1 0,-5-9-1 16,-8-4-3-16,5-2-15 15,-4-15-64-15,2-10-3 16</inkml:trace>
  <inkml:trace contextRef="#ctx0" brushRef="#br0" timeOffset="22073.9689">16352 3406 417 0,'0'0'5'0,"0"0"2"15,-3-8 2-15,3 8 0 0,-8-11 2 16,-2 4 0-16,-3 5 0 16,-6 1 0-16,-5 5-5 15,4 5-3-15,-4 9-1 16,0 4-2-16,5 4-1 0,5 3-1 16,10 4 1-16,4-3-1 15,12 2-1-15,6-6-1 16,8-1 1-16,6-1-1 15,1-5 1-15,0 0 1 0,-7 0-1 16,-5-1 3-16,-10-1 0 16,-10 4 1-16,-7 0 0 15,-14-5-4-15,-4-1-15 0,-7-1-42 16,-2-11-16-16</inkml:trace>
  <inkml:trace contextRef="#ctx0" brushRef="#br0" timeOffset="22819.754">16643 3408 345 0,'0'0'8'0,"0"0"4"15,0 0 3-15,-11 2 1 16,11-2 0-16,-6 15 1 0,2 1 1 16,0 7 0-16,4 8-7 15,0 8-4-15,6 7-1 16,1 1-2-16,-1 2-1 16,3-6 0-16,1-7-2 0,1-13 0 15,0-14-1-15,2-18-1 16,0-17-2-16,2-14 0 15,1-9 0-15,1-5-1 16,0 3 0-16,0 5 0 16,1 10 2-16,-2 16 2 0,2 17 0 15,-2 12 1-15,3 14 1 16,-2 8 0-16,-1-4 0 16,4 0-1-16,-3-9-1 0,0-11 0 15,1-9 0-15,-3-16-1 16,3-2-1-16,-2-5 1 15,1 2 2-15,0 8 0 16,1 11 1-16,-1 8-1 0,0 17 1 16,2 8 1-16,3 9-4 15,-3-6-16-15,-7 1-58 16,13 1-4-16</inkml:trace>
  <inkml:trace contextRef="#ctx0" brushRef="#br0" timeOffset="23426.2589">17526 3488 441 0,'0'0'3'0,"0"0"2"0,0 0 0 16,0 0 0-16,0 0 2 15,0 0 0-15,0 0 2 16,0 0 0-16,0 0-2 16,-2-8-2-16,2 8 0 0,-9-18-2 15,9 18-3-15,-8-16 0 16,8 16 0-16,-13-11 0 16,13 11 0-16,-10-10 0 15,10 10 0-15,-10-8 0 0,10 8 0 16,0 0 0-16,-12-7 0 15,12 7 0-15,-8-7 0 16,8 7 0-16,-14-8 0 0,14 8 0 16,-10-2 0-16,10 2 0 15,-9-1 0-15,9 1 0 16,-10 1 0-16,10-1 0 16,-8 5 0-16,8-5 0 15,-13 8 0-15,13-8 0 16,-12 13 0-16,3-5 0 0,1 3 0 15,-1 4-2-15,-4 3 0 16,5-1 0-16,-4 7 0 16,6-2 0-16,3-1 0 0,2-1-1 15,2-2 1-15,6-6 1 16,10-5 0-16,1-5 0 16,4-2-1-16,4 0 2 15,1 1 0-15,1 5 0 0,0 4-1 16,-4 6 0-16,-3 0-3 15,-2 5-3-15,-6-6-2 16,1-6-6-16,-14-9-9 0,14-15-26 16,-4-8-26-16,-6-17-4 15</inkml:trace>
  <inkml:trace contextRef="#ctx0" brushRef="#br0" timeOffset="23574.457">17687 3055 386 0,'0'0'8'0,"0"0"4"15,1 16 2-15,3 6 2 0,3 13 0 16,6 16 0-16,0 9 0 16,3 13 1-16,1-1-10 15,4 6-8-15,-2-11-14 16,4-16-50-16,-5-7-15 0</inkml:trace>
  <inkml:trace contextRef="#ctx0" brushRef="#br0" timeOffset="23719.5963">18036 3098 475 0,'-1'18'5'0,"-3"20"1"15,-1 13 0-15,0 13 0 16,2 12 1-16,3 9-4 0,8 9-20 16,7 2-56-16,4-15-7 15</inkml:trace>
  <inkml:trace contextRef="#ctx0" brushRef="#br0" timeOffset="24486.6687">18927 3419 343 0,'0'0'5'15,"0"0"3"-15,-4 16 1 16,3-5 3-16,1 8 0 16,1 8 2-16,3 5 1 0,3 6 1 15,2-1-4-15,-4 1-3 16,5-7-1-16,-1-6-1 15,0-9-2-15,-9-16-1 16,13-16-3-16,-6-17-2 0,2-13-2 16,1-6 0-16,5-1 1 15,-3 0-1-15,2 10 1 16,1 17 0-16,3 13 1 16,0 17 2-16,1 16 1 15,1 9 1-15,-3 9 0 0,1-5-1 16,-2-4 0-16,2-11-1 15,-3-15-2-15,1-8 0 16,-2-14 0-16,3-7 0 0,0-4 0 16,-2 5 2-16,5 7 0 15,-2 9 1-15,0 10 1 16,3 17 2-16,-1 6-1 16,-1 14-2-16,0-1-5 0,9 2-27 15,-2-3-44-15,-2-12-6 16</inkml:trace>
  <inkml:trace contextRef="#ctx0" brushRef="#br0" timeOffset="24788.2737">19683 3548 494 0,'0'0'1'0,"-2"12"0"0,2 1 0 15,0-1 1-15,11 0-1 16,3 0 1-16,7-4-1 16,0-2 0-16,6-6-1 15,0-14 0-15,-2-4 0 0,-2-6-1 16,-11-4 1-16,-8-1 2 16,-6-5 1-16,-12 5 0 15,-4 5-3-15,-7 2 0 0,-3 8 0 16,-1 11 0-16,5 3 0 15,2 6 0-15,9 13 0 16,4-3 0-16,-6 2-80 16,26 1-5-16</inkml:trace>
  <inkml:trace contextRef="#ctx0" brushRef="#br0" timeOffset="25206.0027">20058 2731 392 0,'0'0'9'0,"-2"12"4"16,1 9 1-16,1 9 2 15,0 13 0-15,0 10 1 0,1 16 1 16,7 10-2-16,5 7-16 16,1-1 0-16,1 2 0 15,1-9 0-15,3-6 0 16,-5-11-16-16,-7-13-65 0,12-11-3 16</inkml:trace>
  <inkml:trace contextRef="#ctx0" brushRef="#br0" timeOffset="25500.5328">20351 3522 431 0,'0'0'1'0,"0"0"2"15,0 0 0-15,14 0-1 16,2-5 1-16,2-7 0 15,7-10 0-15,2-2-1 16,0-3-1-16,-3-7-1 0,0 2 3 16,-10 7 2-16,-7 5 1 15,-7 20 2-15,-5-4 0 16,-10 20 2-16,-2 11 0 16,2 9-1-16,2 7-9 0,2 1 0 15,13-5 0-15,7-9-18 16,-5-2-60-16,28-11-5 15</inkml:trace>
  <inkml:trace contextRef="#ctx0" brushRef="#br0" timeOffset="26049.9874">21031 3314 346 0,'0'0'6'16,"0"0"5"-16,0-10 4 16,0 10 3-16,0-12 1 0,0 12 2 15,-6-17 1-15,6 17 1 16,-18-12-5-16,7 12-6 16,-5 0-12-16,-2 3 0 15,-3 11 0-15,-4 10 0 0,6 6 0 16,-1 7 0-16,4 2 0 15,6 4 0-15,7-1 0 16,9 0 0-16,7-12 0 16,15-5-7-16,1-16-74 0,8-9-3 15</inkml:trace>
  <inkml:trace contextRef="#ctx0" brushRef="#br0" timeOffset="26279.8874">21189 3380 441 0,'0'0'5'16,"-1"7"1"-16,-4 2 2 0,3 5 0 15,1 1 0-15,1 2-1 16,0 0 1-16,3-5-1 16,9-5-6-16,2-7-2 15,4-8-2-15,3-13-1 0,-1-3 2 16,0-3 0-16,-2 3 1 16,-1 5 3-16,-2 8 1 15,-3 11 0-15,-3 6 2 16,1 15-1-16,-1 9 0 0,3 4 0 15,1 1-7-15,-4-8-13 16,9-8-63-16,2-8-1 16</inkml:trace>
  <inkml:trace contextRef="#ctx0" brushRef="#br0" timeOffset="26463.8724">21489 3009 511 0,'0'14'0'0,"0"12"0"0,0 13 0 16,0 10 0-16,5 5 0 15,4 5 0-15,4 5 0 16,7 6 0-16,-1-19 0 0,-4-8-72 16,15-12-14-16</inkml:trace>
  <inkml:trace contextRef="#ctx0" brushRef="#br0" timeOffset="26735.6839">21819 3423 486 0,'0'0'0'0,"0"0"0"0,0 0 0 15,9-13 1-15,0-1-1 16,2-4 0-16,3-5 0 15,-4-2 0-15,1-3 2 16,-3 4 3-16,-7 4 1 16,-1 8 1-16,-13 8-3 0,0 8-4 15,-8 13 0-15,7 11 0 16,1 2 0-16,7 6 0 16,6 3 0-16,12-5 0 0,19-2 0 15,2-9-68-15,15-8-18 16</inkml:trace>
  <inkml:trace contextRef="#ctx0" brushRef="#br0" timeOffset="27120.1942">22298 2451 409 0,'0'0'8'15,"0"0"3"-15,-13 21 3 16,6 10 2-16,3 20 0 16,0 21 1-16,1 27 3 0,-1 28-20 15,4 17 0-15,0 15 0 16,5 7 0-16,1-7 0 16,1-8 0-16,4-18 0 15,2-19 0-15,-2-26 0 0,5-18-79 16,1-18-7-16</inkml:trace>
  <inkml:trace contextRef="#ctx0" brushRef="#br0" timeOffset="28708.4302">3936 5288 430 0,'0'0'4'0,"0"0"3"16,-14-5 0-16,4 4 1 15,-3 1 0-15,-2 1 0 0,-7 11 0 16,0 6 1-16,1 13-2 15,0 6-2-15,4 7-1 16,5 6 2-16,7-1-6 0,5-3 0 16,15-8 0-16,8-12 0 15,11-14 0-15,3-16 0 16,7-15-19-16,6-18-61 16,-6-16-4-16</inkml:trace>
  <inkml:trace contextRef="#ctx0" brushRef="#br0" timeOffset="28960.5234">4057 4902 449 0,'0'0'5'16,"0"23"2"-16,2 11 0 0,7 13 1 15,3 13 1-15,9 10-1 16,1 10 2-16,5 3-2 16,6-8-8-16,-1-11 0 15,1-11 0-15,-3-20 0 16,-2-20 0-16,-4-13 0 0,-2-14 0 15,0-13-4-15,-4 1 0 16,0-3 2-16,-2 4 0 16,2 6 2-16,-3 14 1 15,2 5 0-15,0 17 0 0,0 7-3 16,8 10-32-16,-3-3-43 16,0 0-3-16</inkml:trace>
  <inkml:trace contextRef="#ctx0" brushRef="#br0" timeOffset="29434.162">4837 5496 351 0,'0'0'3'16,"0"0"2"-16,14-4 1 15,-6-6 2-15,2-2-1 0,4-8 1 16,-2-3 0-16,1-4 0 16,-5 1-1-16,-1-2 3 15,-7 5 0-15,0 9 2 16,-7 9 1-16,-5 5 0 0,-1 16 1 15,1 10-1-15,1 7-2 16,8 2-7-16,3 3-4 16,14-6 0-16,14-3-6 15,6 3-72-15,11-24-4 0</inkml:trace>
  <inkml:trace contextRef="#ctx0" brushRef="#br0" timeOffset="30184.2098">5241 5336 215 0,'0'0'10'0,"0"0"6"16,0 0 5-16,0 0 2 15,0 0 2-15,-8 10 1 16,8-10-1-16,0 0 4 0,-5 10-10 15,5-10-5-15,0 22-5 16,0-2-2-16,1 7-1 16,6 7-2-16,0 3 0 15,5-1-1-15,0-2 0 16,1-4-1-16,2-9-1 0,1-15 1 16,-2-9 0-16,0-21-1 15,0-10 0-15,0-7 0 16,0-1-1-16,0-1 1 15,-1 7 0-15,-2 10 1 0,6 15 0 16,1 11 2-16,0 12-1 16,2 8 1-16,1 2 0 15,0-1 0-15,2-5-1 0,-1-10-1 16,0-9-1-16,-4-13-1 16,-1-11-1-16,3-3 1 15,-4-2 0-15,-1 5-1 16,-2 1 1-16,2 10 2 0,-2 10 1 15,2 6-1-15,1 16 2 16,0 8-2-16,0 0-2 16,5-2 0-16,3 5-6 15,-4-8-72-15,3-7-4 16</inkml:trace>
  <inkml:trace contextRef="#ctx0" brushRef="#br0" timeOffset="30401.5903">6085 5421 480 0,'0'0'2'0,"0"0"-1"0,-7-2-1 16,0-11-6-16,6-5-16 15,-3-9-29-15,1-9-11 16,-3-12 10-16,4-1 25 0,2 3 19 16,-2 2 9-16,-2 12 10 15,-4 11 18-15,0 11 30 16,-2 10 7-16,4 22-11 15,2 2-29-15,1-7-36 16,3 2-67-16,17-2-4 0</inkml:trace>
  <inkml:trace contextRef="#ctx0" brushRef="#br0" timeOffset="30875.1554">6455 5143 446 0,'0'0'4'0,"0"0"1"16,-14-2 3-16,3 2 0 16,0 0 2-16,-3 4-1 0,-5 1 1 15,1 12-1-15,1 7-7 16,2 5-2-16,5 8 0 16,6 2 0-16,4 2 0 0,11 0 0 15,10-2 0-15,7-15-9 16,12-11-70-16,4-10-3 15</inkml:trace>
  <inkml:trace contextRef="#ctx0" brushRef="#br0" timeOffset="31461.8506">6910 5157 434 0,'0'0'4'0,"0"0"2"0,0 0 1 16,0 0 1-16,0 0 0 16,0 0 2-16,-2 6 0 15,2-6 1-15,0 0-3 16,0 0-3-16,0 0-5 0,0 0 0 16,0 0 0-16,0 0 0 15,-7-9 0-15,7 9 0 16,-8-9 0-16,8 9 0 0,-7-12 0 15,7 12 0-15,0 0 0 16,-11-12 0-16,11 12 0 16,0 0 0-16,-12-4 0 15,12 4 0-15,0 0 0 0,-11 0 0 16,11 0 0-16,-8 0 0 16,8 0 0-16,-11 4 0 15,11-4 0-15,-11 9 0 0,11-9 0 16,-15 13 0-1,6-6 0-15,1 0 0 0,-1 3 0 16,-3-2 0-16,1 3 0 16,-1 2 0-16,4 1-2 15,1 8 0-15,3 2 0 0,4 1 0 16,0 1 0-16,6 1 0 16,4-5 0-16,5-3 1 15,-1-9 0-15,3-10 0 16,1-9 0-16,-1-12 0 0,0-3-2 15,-4-4 1-15,0 8-1 16,0 8 1-16,-4 9 0 16,5 12 0-16,-1 13 1 15,6 10-1-15,-4 0 1 0,6 2-5 16,-1-17-16-16,-3-10-53 16,6-10-3-16</inkml:trace>
  <inkml:trace contextRef="#ctx0" brushRef="#br0" timeOffset="31609.5776">7151 4659 493 0,'0'0'4'0,"0"0"2"16,-8 22 2-16,4 14-8 15,-1 15 0-15,2 19 0 16,1 10 0-16,2 11 0 0,11 9 0 16,3-5 0-16,10-1 0 15,0-15-61-15,7-15-24 16</inkml:trace>
  <inkml:trace contextRef="#ctx0" brushRef="#br0" timeOffset="32202.0347">8405 5002 445 0,'0'0'6'15,"-6"-2"1"-15,-4 2 1 16,0 0 2-16,-6 0 0 0,-3 0 0 16,-4 0 1-16,-6 6-7 15,2 5-4-15,0 3 0 16,0 1 0-16,5 5 0 0,5 6 0 16,8-1 0-16,9 6 0 15,11-4 0-15,13-3 0 16,6-3 0-16,9-3 0 15,2-3-3-15,3-4 1 0,-6-4 2 16,-5 1-1-16,-12 1 0 16,-7 6-1-16,-14 2-2 15,-7 7-6-15,-11-5-19 16,-13 2-49-16,7-1-3 16</inkml:trace>
  <inkml:trace contextRef="#ctx0" brushRef="#br0" timeOffset="32445.2041">8666 5352 464 0,'0'0'2'16,"0"0"-1"-16,-13 3-2 16,13-3-5-16,-6-21-12 15,6-3-8-15,0-12-3 0,0-6 7 16,5 1 12-16,4-2 11 15,-4 4 5-15,-4 15 8 16,-1 24 12-16,-7 0 8 0,-5 22 1 16,0 12-8-16,0-1-17 15,11 3-20-15,0-8-68 16,11-13-4-16</inkml:trace>
  <inkml:trace contextRef="#ctx0" brushRef="#br0" timeOffset="32940.2604">8958 5042 396 0,'0'0'3'0,"0"0"-1"15,0 0 2-15,1-11 1 0,-1 11 0 16,4-14 1-16,-4 14 3 16,3-14 3-16,-3 14 0 15,1-15 0-15,-1 15 0 16,0 0-1-16,0 0 0 0,-4-6-2 15,4 6-7-15,0 0-2 16,-12 0 0-16,12 0 0 16,0 0 0-16,-11 1 0 15,11-1 0-15,0 0 0 0,-8 8 0 16,8-8 0-16,-10 13 0 16,10-13 0-16,-12 20-4 15,6-8 2-15,-4 4 0 0,0 2 0 16,0 0 0-16,-1 3 1 15,0 2 0-15,3-3 1 16,-1-2-1-16,2-4-1 16,3-2 1-16,4-12 0 15,3 12-1-15,11-9 1 16,2-1 0-16,8 1 0 0,5 2 1 16,5 3-1-16,0 1 1 15,1 3 0-15,-3-3 0 16,-1 3 0-16,-7-1 1 0,-5-2 0 15,-6 4-1-15,-6 0 2 16,-4 2-1-16,-4 5 1 16,-9 2-2-16,-6 7-3 15,-3-5-12-15,-5 3-61 0,2 0-2 16</inkml:trace>
  <inkml:trace contextRef="#ctx0" brushRef="#br0" timeOffset="33490.995">9369 5034 362 0,'0'0'6'0,"0"0"3"16,0 15 2-16,0 2 2 16,0 4 1-16,2 6 0 0,2 5 1 15,1 0 0-15,-1-2-5 16,-1-3-4-16,0-5-3 15,-3-22-1-15,0 0-2 0,11-15 0 16,-3-14-1-16,3-7-1 16,2-3 0-16,5 4 1 15,3 3 1-15,3 16 1 16,-1 13 0-16,-1 14 0 0,0 18 1 16,-4 9-1-16,-1 2-3 15,-1 3-34-15,0-2-41 16,-4-12 0-16</inkml:trace>
  <inkml:trace contextRef="#ctx0" brushRef="#br0" timeOffset="34013.4669">9930 5075 469 0,'0'0'2'0,"0"0"1"15,-6-9 0-15,6 9 1 16,-5-14 1-16,5 6 1 16,-1-1 1-16,1 9 1 0,-2-15-4 15,2 15-4-15,-1-11 0 16,1 11 0-16,0 0 0 16,-7-9 0-16,7 9 0 0,-9-14 0 15,9 14 0-15,-11-15 0 16,11 15 0-16,-9-11 0 15,9 11 0-15,0 0 0 16,-12-8 0-16,12 8 0 0,0 0 0 16,-8 0 0-16,8 0 0 15,0 0 0-15,-12 12 0 16,12-12 0-16,-14 16 0 16,8-5 0-16,-5 2 0 0,-1 5 0 15,1-3 0-15,-1 6 0 16,4-4 0-16,0 0-2 15,4 0 0-15,4 1-1 16,5-4 2-16,4-3-1 16,3-3 1-16,2-1 0 0,1-2 0 15,-1-5 1-15,1 0-2 16,-4-5-1-16,-1 1-1 16,3 1-3-16,-3 6-4 0,2 4-6 15,2 9-9-15,-1 3-7 16,3 3-6-16,-1-4-7 15,1-10-20-15,4-8-13 16</inkml:trace>
  <inkml:trace contextRef="#ctx0" brushRef="#br0" timeOffset="34167.654">10162 4535 481 0,'2'6'4'0,"-2"15"3"15,0 13 1-15,0 17 1 0,0 11-7 16,0 13-2-16,6 8 0 15,2 3 0-15,2-3 0 16,8-3 0-16,-1-7-33 16,1-20-51-16,3-15-3 15</inkml:trace>
  <inkml:trace contextRef="#ctx0" brushRef="#br0" timeOffset="34732.0556">10750 4143 417 0,'0'0'8'0,"0"0"1"15,0 0 2-15,0 20 2 16,0 17 1-16,5 25 2 16,2 22 1-16,2 23-11 15,-1 20-6-15,-1 21 0 0,-6 10 0 16,-1 5 0-16,-1-7 0 16,-6-15 0-16,1-6 0 15,-7-17-67-15,7-19-19 16</inkml:trace>
  <inkml:trace contextRef="#ctx0" brushRef="#br0" timeOffset="36200.5228">11358 5242 349 0,'0'0'4'0,"0"0"4"16,0 0 2-16,14-4 2 0,0-6 0 16,6-5 0-16,-1-6 1 15,4-1 1-15,1-10-4 16,-5 3-1-16,-4-2-2 16,-13 5 0-16,-2 5 0 0,-4 7-1 15,-11 12 1-15,-5 7-1 16,-1 17 1-16,0 11-2 15,5 11-1-15,5 4-2 0,7 3-2 16,5 2 0-16,14-7 0 16,12-11 0-16,5-13 0 15,9-8-5-15,5-10-48 16,5-14-28-16,-2-6-2 16</inkml:trace>
  <inkml:trace contextRef="#ctx0" brushRef="#br0" timeOffset="37299.7614">11955 5331 331 0,'0'0'6'0,"0"0"4"15,0 11 2-15,0-11 2 16,1 10 1-16,-1-10 2 16,1 11 0-16,-1-11 1 0,0 0-6 15,-2-19-3-15,-4-15-1 16,-2-12-1-16,-2-14-1 16,0-12-1-16,-1-8-2 15,5-5 0-15,-3 4 0 16,6 9-1-16,-1 11-1 0,4 14-1 15,0 12-1-15,6 16 1 16,4 9-2-16,6 10-4 16,2 5-13-16,9 9-55 0,6 10-6 15</inkml:trace>
  <inkml:trace contextRef="#ctx0" brushRef="#br0" timeOffset="37552.5956">12347 5361 400 0,'0'0'2'16,"-10"-17"1"-16,-5-10 1 15,0-10 1-15,-8-14 1 0,-4-8 2 16,-1-11 2-16,0-8-2 16,3 1 1-16,4 7-1 15,7 9-1-15,7 7-1 16,7 8-1-16,8 8 0 0,12 8-2 15,8 7 0-15,7 4-1 16,3 0-2-16,11 1-4 16,-4 4-12-16,7-4-46 15,-2 15-16-15</inkml:trace>
  <inkml:trace contextRef="#ctx0" brushRef="#br0" timeOffset="37809.5905">11848 5103 461 0,'0'0'3'16,"0"0"0"-16,0 0 0 15,0 0 1-15,12 0 0 16,6-8 0-16,7 0 0 0,8-1 0 15,9-3-2-15,12 1 0 16,11-2-1-16,9 2-3 16,6-3-9-16,10-3-33 15,3 5-34-15,6-5-1 0</inkml:trace>
  <inkml:trace contextRef="#ctx0" brushRef="#br0" timeOffset="38354.1501">12623 5159 363 0,'0'0'3'0,"0"0"4"16,1-7 1-16,9-2 2 16,5-4-1-16,1-8 0 0,7-1 0 15,-2-4 1-15,4-1-3 16,-8-1-1-16,1 2 0 15,-10 5 2-15,-8 7 1 16,0 14-1-16,-18 0 2 0,-1 16 0 16,-2 11 0-16,-2 9-1 15,4 6-9-15,3 4 0 16,12 4 0-16,4-4 0 16,10-12 0-16,20-5-18 0,15-12-63 15,1-6-1-15</inkml:trace>
  <inkml:trace contextRef="#ctx0" brushRef="#br0" timeOffset="38704.4646">13206 4967 400 0,'0'0'6'15,"0"0"2"-15,0 0 3 16,-3-6 2-16,3 6 1 16,-11-8 1-16,3 4 2 15,-3 4 0-15,-4 1-7 0,2 9-10 16,-5 7 0-16,5 9 0 15,-2 7 0-15,6 6 0 16,4 3 0-16,5 1 0 0,3-4 0 16,13-6 0-16,7-9 0 15,8-16 0-15,15-6-16 16,2-12-67-16,2-9 0 16</inkml:trace>
  <inkml:trace contextRef="#ctx0" brushRef="#br0" timeOffset="39113.8946">13620 4584 436 0,'0'8'6'0,"0"13"1"16,-2 11 2-16,2 14 0 15,0 16 0-15,7 11 1 0,2 9-1 16,3 8 1-16,6-4-7 16,-1-7-3-16,2-7-11 15,-4-14-34-15,3-15-35 16,-4-13-2-16</inkml:trace>
  <inkml:trace contextRef="#ctx0" brushRef="#br0" timeOffset="39332.354">13445 5077 432 0,'0'0'6'16,"0"0"-4"-16,-9 0 2 15,9 0 2-15,0 0 0 0,15-3 0 16,4 2 0-16,11-2 0 16,13-1-3-16,7 1 0 15,10 1-2-15,3-1-6 16,4 0-21-16,4 3-49 0,-12-1-2 16</inkml:trace>
  <inkml:trace contextRef="#ctx0" brushRef="#br0" timeOffset="39589.8849">14004 5119 420 0,'0'0'2'0,"-3"8"2"0,3 1 1 15,0 7 2-15,0 2-2 16,5 3 2-16,3 1-1 16,3 2 1-16,4-5-1 0,3-6-2 15,1-11-2-15,2-2 1 16,-1-17-1-16,-4-8 1 15,-2-8-1-15,-7-9 1 16,-7-3 0-16,-1-1-1 0,-10 8 1 16,-5 8-1-16,-4 9 0 15,-1 13 0-15,1 8-3 16,4 17-3-16,4 4-15 16,6 10-58-16,6 2-3 0</inkml:trace>
  <inkml:trace contextRef="#ctx0" brushRef="#br0" timeOffset="40085.5745">14407 5262 399 0,'0'0'4'0,"0"12"4"0,0-4 1 16,0-8 1-16,1 16 0 16,-1-16 0-16,0 0 1 15,0 0 0-15,-2-18-3 16,-3-12-4-16,1-9-1 0,1-2 0 15,1-8 0-15,0 3-1 16,2 6 0-16,0 5 0 16,6 9 0-16,6 8-2 0,3 4-2 15,7 12-5-15,3-1-10 16,12-6-38-16,4 9-24 16,5 0-3-16</inkml:trace>
  <inkml:trace contextRef="#ctx0" brushRef="#br0" timeOffset="40907.2302">14880 4207 399 0,'0'0'6'0,"0"0"4"16,0-8 3-16,0 8 2 15,-1-10 2-15,1 10 0 16,0 0 0-16,-5 24 0 0,3 27-17 16,0 30 0-16,2 28 0 15,0 23 0-15,3 28 0 16,-2 15 0-16,3 7 0 15,1-5 0-15,-2-16 0 0,14-21-28 16,-4-20-54-16,5-27-3 16</inkml:trace>
  <inkml:trace contextRef="#ctx0" brushRef="#br0" timeOffset="41485.4066">15322 4478 357 0,'0'0'8'0,"0"0"3"16,-5 11 4-16,5 13 2 0,0 9 0 15,0 13 2-15,0 15-1 16,10 10 1-16,0 7-7 16,-1 1-4-16,10 1-7 15,-6-12-9-15,12-20-55 0,-4 1-18 16</inkml:trace>
  <inkml:trace contextRef="#ctx0" brushRef="#br0" timeOffset="41710.6625">15697 5172 385 0,'0'0'0'0,"0"-7"-4"0,-5-8-8 16,3-8-32-16,-1-7-23 15,0-4-3-15,-4-12 20 16,0 0 42-16,2 7 18 16,-4 6 6-16,3 9 14 0,-7 11 34 15,1 4 17-15,1 9-5 16,2 12-28-16,9-12-91 16,0 0-29-16</inkml:trace>
  <inkml:trace contextRef="#ctx0" brushRef="#br0" timeOffset="42364.1138">16114 4819 469 0,'0'0'5'16,"0"0"0"-16,-15 5 2 16,15-5-1-16,-13 6 1 15,13-6 0-15,-17 5-2 0,17-5-5 16,-8 0 0-16,8 0 0 16,-5-9 0-16,5 9 0 15,-3-10 0-15,3 10 0 16,0 0 0-16,-8-6 0 0,8 6 0 15,0 0 0-15,-12-3 0 16,12 3 0-16,0 0 0 16,-12 2 0-16,12-2 0 0,-10 2 0 15,10-2 0-15,-13 13 0 16,13-13 0-16,-20 12 0 16,9-3 0-16,-3 2 0 15,1 0 0-15,0 7 0 16,1 2-2-16,0 7-3 0,4 4 2 15,1 4-1-15,3 1 1 16,4-4 0-16,6-1 1 16,3-9 0-16,7-8 2 0,3-14-1 15,0-9 1-15,3-15 0 16,-1-6 1-16,-3-5 0 16,-1 2 0-16,-6 5 1 15,0 3 0-15,2 14 1 16,-1 11-1-16,0 19-1 0,2 12 1 15,7 9 0-15,2 10-2 16,2 7 1-16,3 4 0 16,-6 2 1-16,-5 0 0 15,-7 0 0-15,-9 1-2 16,-10 0 0-16,-7-4 0 0,-12-2 0 16,-10-7 0-16,0-2 0 15,-10-18-26-15,5-11-54 16,1-5-2-16</inkml:trace>
  <inkml:trace contextRef="#ctx0" brushRef="#br0" timeOffset="43289.509">16584 4945 222 0,'0'0'11'16,"0"0"5"-16,0 0 2 16,0-7 4-16,0 7 3 0,1-10 5 15,-1 10 2-15,3-15 3 16,-3 6-8-16,0 9-6 15,-4-13-1-15,4 13-3 0,-8-9-2 16,8 9-15-16,-13-2 0 16,13 2 0-16,-14-6 0 15,14 6 0-15,-16-12 0 16,16 12 0-16,-10-16 0 0,2 6 0 16,3-1 0-16,-2 2 0 15,7 9 0-15,-10-14 0 16,10 14 0-16,-6-10 0 0,6 10 0 15,-10-5 0-15,10 5 0 16,0 0 0-16,0 0 0 16,-11-6 0-16,11 6 0 15,0 0 0-15,0 0 0 16,-11-1 0-16,11 1 0 16,0 0 0-16,-12 0 0 0,12 0 0 15,0 0 0-15,-14 6 0 16,14-6 0-16,-12 16 0 15,4-7 0-15,2 7 0 0,-1 5 0 16,3 3 0-16,4 3-2 16,0 5 0-16,8-3-1 15,5-1 2-15,5-3-1 16,5-7 0-16,0-7 1 0,2-11 0 16,2 0 0-16,-6-10 1 15,0 0-1-15,-7 1 2 16,0 5-1-16,-3 4 1 15,-4 11 0-15,3 11-2 0,-1 2-6 16,6 5-18-16,3 0-50 16,3-7-6-16</inkml:trace>
  <inkml:trace contextRef="#ctx0" brushRef="#br0" timeOffset="43604.7234">16831 4725 436 0,'0'0'4'0,"0"0"1"16,-11 21 2-16,11 3 0 16,0 6 2-16,0 5-1 0,4 5 1 15,6 1 0-15,2-4-4 16,-1-2-1-16,6-14-2 15,0-13-1-15,0-12-2 16,2-16 1-16,-1-12-2 0,4-6 0 16,0-1 1-16,-2 1-1 15,-1 8 1-15,4 14 0 16,-2 13 2-16,0 12-1 16,-3 18 0-16,0 7-8 0,6-9-64 15,-1 18-7-15</inkml:trace>
  <inkml:trace contextRef="#ctx0" brushRef="#br0" timeOffset="44182.2829">17498 4291 404 0,'0'0'7'0,"0"0"2"16,-8 8 1-16,7 7 1 16,0 13 0-16,1 15 1 15,2 10 1-15,6 14-1 16,1 9-5-16,3 3-3 0,0 2 0 15,-1-8-1-15,2-9-1 16,-4-12 0-16,-4-15-2 16,0-13-2-16,-3-9 0 0,-2-15 0 15,0 0-1-15,-15-8 1 16,1-4 1-16,-8 0 1 16,-1 4 1-16,-5 3 1 15,1 5 0-15,1 6 1 0,2 9 1 16,7 6-4-16,7 1 0 15,10-1 0-15,7-1 0 16,14-2 0-16,9-5 0 16,8-11-13-16,8-2-33 15,5-4-35-15,-4-7-2 0</inkml:trace>
  <inkml:trace contextRef="#ctx0" brushRef="#br0" timeOffset="66493.7527">1160 3822 421 0,'0'0'4'0,"0"0"1"15,10 0 1-15,-1-2 0 16,7 0 0-16,5-2 1 16,4 1 0-16,7-3-3 0,5 3-11 15,0 1-38-15,7 0-31 16,0 2-2-16</inkml:trace>
  <inkml:trace contextRef="#ctx0" brushRef="#br0" timeOffset="67734.1528">1435 7946 387 0,'0'0'6'0,"0"0"3"15,0 0 1-15,0 0 2 16,-7 0 0-16,7 0 0 16,0 0 0-16,0 0 1 15,0 0-6-15,6 6-2 16,14-4-2-16,7 1-1 0,7-3-1 16,6 3-3-16,5-6-15 15,-7-4-60-15,14 2-4 16</inkml:trace>
  <inkml:trace contextRef="#ctx0" brushRef="#br0" timeOffset="68767.7052">2230 7458 311 0,'0'0'8'16,"0"17"5"-16,0 3 2 15,1 9 1-15,5 5 2 0,2 8 2 16,3 7-1-16,-2 2 1 16,-1-1-6-16,5-5-5 15,-6-8-1-15,-3-8-2 16,-3-8-1-16,-1-6-1 0,0-15-2 16,-6 3-1-16,-3-11-1 15,-6-19-1-15,3-2 0 16,-6-11 0-16,5-4-1 15,-3-2 1-15,2-6 1 0,0 5-1 16,5 5 0-16,7 10 0 16,2 3 0-16,6 6 0 15,5 7 0-15,7 5 0 16,8 7 0-16,2 4 0 0,4 0 0 16,0 6 1-16,-1 7-1 15,1 4 1-15,-3 1 0 16,-5 7 1-16,-4 4 0 15,-6 2 0-15,-1 5 0 0,-8 3 0 16,-3 3 1-16,-2 2-1 16,-1-4 0-16,-3-3 0 15,2-4-1-15,2-11 0 16,0-2 0-16,8-8-2 0,4-10 1 16,7 1 0-16,4-2-1 15,5-1 1-15,2 2 0 16,0 1 1-16,-2 7 0 15,-3 4 1-15,-8 8 1 0,-3 1 0 16,-8 5 1-16,-6 4 1 16,-9-1 1-16,-9-1 0 15,-7-3 0-15,-4-5 0 16,-3-8 0-16,-8-10-5 0,-3-4 0 16,-1-5 0-16,-3-9 0 15,0-4 0-15,2-1 0 16,7 5 0-16,3-5-15 0,17 1-45 15,5 12-24-15,13 6 0 16</inkml:trace>
  <inkml:trace contextRef="#ctx0" brushRef="#br0" timeOffset="68950.5383">2924 7979 440 0,'0'0'4'0,"-8"3"0"16,8-3-2-16,-14 0-3 15,7-5-8-15,-1-15-24 16,5-9-40-16,-8-10-2 16</inkml:trace>
  <inkml:trace contextRef="#ctx0" brushRef="#br0" timeOffset="69042.5489">2783 7631 448 0,'0'0'5'16,"-8"15"0"-16,-2 0 1 15,2 5 0-15,-4-1-2 16,3 2-8-16,5 5-47 16,5-16-24-16,10-10-5 0</inkml:trace>
  <inkml:trace contextRef="#ctx0" brushRef="#br0" timeOffset="69431.2359">3086 7721 396 0,'0'0'3'0,"0"18"1"15,4 0 0-15,2 8 2 16,4 6 0-16,6 3 0 16,-1 5 1-16,1 2 1 0,-4-6-1 15,1-7-2-15,-3-13-2 16,-10-16 0-16,5-3-2 16,-5-25-1-16,-5-14-2 15,-1-12 0-15,0-3-2 0,3 0 2 16,3 3-1-16,0 6 2 15,5 18 2-15,6 15 0 16,6 15 2-16,2 23 0 16,5 10-1-16,-1 4-9 0,6-8-60 15,-3 20-8-15</inkml:trace>
  <inkml:trace contextRef="#ctx0" brushRef="#br0" timeOffset="69801.227">3602 7093 466 0,'0'0'4'15,"0"27"2"-15,3 2 0 0,1 21 2 16,4 14-1-16,4 13 1 16,4 10-2-16,2 11-6 15,3-4 0-15,3-5 0 16,1-9 0-16,-2-15 0 0,-7-14 0 15,2-12 0-15,-10-18 0 16,-8-21-7-16,0 0-6 16,-1-24-2-16,-16-11 1 15,-4-5 2-15,-3 0 3 0,-6 0 6 16,0 9 3-16,-2 13 4 16,5 14 5-16,-1 11 2 15,5 20 1-15,3 10-1 0,8 4-2 16,10 1-3-16,2-3 0 15,14-7-3-15,8-7-1 16,11-9-2-16,6-16-9 16,10-21-52-16,1 8-22 15,-1-8 0-15</inkml:trace>
  <inkml:trace contextRef="#ctx0" brushRef="#br0" timeOffset="70108.0157">4089 7957 453 0,'0'0'1'16,"0"0"-3"-16,0 0-4 16,-1-5-8-16,1-19-42 15,1-5-18-15,1-10-5 16</inkml:trace>
  <inkml:trace contextRef="#ctx0" brushRef="#br0" timeOffset="70213.4051">4057 7573 473 0,'0'0'3'0,"-13"10"1"16,2 2-1-16,2 4 1 15,0-2-1-15,1-2-4 16,8 5-8-16,0-7-33 16,13-4-37-16,10-4-2 0</inkml:trace>
  <inkml:trace contextRef="#ctx0" brushRef="#br0" timeOffset="70432.6038">4344 7877 94 0,'0'0'7'16,"-5"-21"12"-16,-1-5 10 0,1 0 10 15,0 0 5-15,1-2 3 16,2 2-1-16,-2 2 2 15,8 15-7-15,-4 9-8 16,18 24-11-16,0 8-9 0,4 6-8 16,7 6-14-16,-1 1-64 15,6-3-6-15</inkml:trace>
  <inkml:trace contextRef="#ctx0" brushRef="#br0" timeOffset="70967.6391">4812 7614 465 0,'0'0'4'0,"0"0"2"0,-12 0 1 16,12 0 1-16,-16 0 0 16,16 0 0-16,-15 1-3 15,15-1-5-15,-15 1 0 16,15-1 0-16,0 0 0 0,0 0 0 15,0 0 0-15,-8 4 0 16,8-4 0-16,0 0 0 16,-12 2 0-16,12-2 0 15,-11 0 0-15,11 0 0 0,-12 0 0 16,12 0 0-16,-17 0 0 16,17 0 0-16,-15 9 0 15,4-4 0-15,3 5 0 16,-3 5 0-16,0 1 0 0,1 5 0 15,-1 2 0-15,0 6 0 16,4-1 0-16,1 5-2 16,5-3 0-16,1-3-1 0,7-6 1 15,4-8 0-15,9-11 0 16,2-4 0-16,3-14-1 16,4-7 1-16,0 1-1 15,0 2 2-15,0 1-1 16,1 13 2-16,-1 6-1 0,-1 18 2 15,-4 12 0-15,-3 15 1 16,0 6-1-16,-9 12 2 16,-2 9 0-16,-10 1 0 15,-8 2 1-15,-9-3 0 0,-10-6-1 16,-4-8-1-16,-5-16-12 16,-2-18-67-16,-3-10-5 15</inkml:trace>
  <inkml:trace contextRef="#ctx0" brushRef="#br0" timeOffset="71613.8195">6093 7441 441 0,'0'0'4'16,"0"0"1"-16,-9 22 2 15,7 5 0-15,2 8 0 0,0 14 0 16,8 8 0-16,0 7 1 16,5 7-5-16,1-4-4 15,1 0-13-15,-4-2-56 16,2-20-10-16</inkml:trace>
  <inkml:trace contextRef="#ctx0" brushRef="#br0" timeOffset="71962.0793">5921 7848 339 0,'0'0'2'0,"0"0"4"15,0 0 2-15,12-7 2 16,3-2 1-16,7-6 1 15,10-3 0-15,6-3 1 0,7 0-2 16,3 0-3-16,6 3-1 16,-5 6-2-16,-1 9 1 15,-6 9 0-15,-7 14-1 0,-7 9 1 16,-9 8 0-16,-5 4 0 16,-4 0 0-16,-2-4-2 15,-1-5-1-15,2-10 0 16,6-13-3-16,2-9-3 15,3-17 0-15,0-11-2 0,-5-7 2 16,0-5 1-16,-10 0 2 16,-5 1 0-16,-11 8 2 15,-9 8 1-15,-5 8-1 16,-6 9-5-16,7 9-25 0,11 6-49 16,-4 1-1-16</inkml:trace>
  <inkml:trace contextRef="#ctx0" brushRef="#br0" timeOffset="72679.4458">7875 7796 399 0,'0'0'3'0,"0"0"2"16,0 0 2-16,-9-6 1 0,9 6 1 16,0 0 1-16,-10-9 2 15,10 9 1-15,-7-9-3 16,7 9-1-16,-8-11-1 0,8 11-2 16,-12-14 0-16,12 14-2 15,-15-16-2-15,8 6-2 16,-4-3 0-16,1 3 0 15,2-2 0-15,-2-2 0 0,-1 3 0 16,4 2 0-16,-1 0 0 16,8 9 0-16,-17-12 0 15,17 12 0-15,-13-6 0 16,13 6 0-16,-16-2 0 0,16 2 0 16,-13 0 0-16,13 0 0 15,-14 5 0-15,14-5 0 16,-15 12 0-16,15-12 0 15,-17 14 0-15,8-4 0 16,1 1 0-16,-3 5 0 0,4 8 0 16,3 3 0-16,3 6 0 15,1 0-4-15,5 3 1 16,4-2 0-16,7-7 0 16,2-4 1-16,3-13 0 0,3-10 1 15,1-7 1-15,0-10-1 16,-3-2 0-16,0 1 1 15,2 6 0-15,-5 10 0 0,1 4 0 16,-4 11-3-16,3 11-9 16,-5 2-28-16,2-5-38 15,1 0-1-15</inkml:trace>
  <inkml:trace contextRef="#ctx0" brushRef="#br0" timeOffset="72965.7611">8028 7570 449 0,'0'0'3'15,"-2"16"1"-15,2 5 0 16,0 8 2-16,5 7-1 16,3 5 0-16,2 3 0 15,3-1 0-15,-1-4-2 0,3-8-3 16,-3-11-1-16,4-14 1 15,-3-12-2-15,0-13 1 16,1-8 0-16,0-3 0 0,4-3 1 16,2 4-1-16,0 4 2 15,5 9-2-15,-4 16 0 16,3 7-2-16,1 20-21 16,15 6-52-16,-20 6-2 0</inkml:trace>
  <inkml:trace contextRef="#ctx0" brushRef="#br0" timeOffset="73528.1352">8571 7653 426 0,'0'0'5'16,"0"0"2"-16,-9 5 1 16,9-5 1-16,-10 24-1 15,9-3 1-15,1 3 0 0,6 5-1 16,9 1-4-16,8-1-2 15,3-5-2-15,5-5 0 16,-1-12-1-16,3-7 0 0,-11-5 0 16,-4-16 0-16,-10-11 1 15,-8-2 0-15,-5-6 0 16,-9 5 2-16,-5 1 0 16,-3 6 1-16,-1 12 0 0,1 12 0 15,0 8-1-15,4 16-1 16,5 7-1-16,4 0-5 15,9 3-9-15,0-4-35 16,11-12-33-16,7-12 0 16</inkml:trace>
  <inkml:trace contextRef="#ctx0" brushRef="#br0" timeOffset="73723.1266">8968 7321 469 0,'0'0'4'0,"-1"11"1"16,-1 6 2-16,2 12 0 16,0 8 0-16,4 13 0 15,2 7-2-15,4 10-5 0,4 5 0 16,0-6 0-16,2-3 0 16,-3-12-27-16,-1-7-55 15,-1-13-3-15</inkml:trace>
  <inkml:trace contextRef="#ctx0" brushRef="#br0" timeOffset="74149.3395">8816 7681 453 0,'0'0'3'15,"0"0"0"-15,0 13 0 16,0-13 1-16,20 9-1 0,1-6 1 15,8-3 0-15,6-6-3 16,8-8-7-16,0-15-13 16,1-6-20-16,-1-8-23 15,-10-9 2-15,-7-14 4 16,-11-5 13-16,-2-1 20 0,-13 0 22 16,1 14 21-16,-3 4 25 15,-7 16 20-15,4 19-3 16,5 19-6-16,-4 36-13 15,4 22-17-15,5 17-14 0,7 8-6 16,3 11-2-16,3 5-1 16,0-10-3-16,6-11 0 15,-1-13 0-15,0-20-2 0,-1-20-2 16,-3-20 1-16,0-7 0 16,1-18 0-16,-4 3 1 15,-1-1 1-15,-1 7 2 16,2 7 1-16,-3 8 0 0,4 13-2 15,-2 16-8-15,4 6-67 16,-2-2-5-16</inkml:trace>
  <inkml:trace contextRef="#ctx0" brushRef="#br0" timeOffset="74609.5995">9705 7820 372 0,'0'0'3'0,"11"-3"0"15,1-11 2-15,4-1 1 16,1-9-1-16,0-7 1 0,3-2 0 15,-1-3 1-15,-6 0 1 16,-7 7 2-16,-5 12 0 16,-1 17 1-16,-10-3 0 15,-6 19 0-15,0 20 0 16,2 5-1-16,3 5-4 16,6 2-3-16,5-7-4 0,10-4-12 15,6 1-52-15,11-23-16 16</inkml:trace>
  <inkml:trace contextRef="#ctx0" brushRef="#br0" timeOffset="74825.4868">10111 7967 431 0,'0'0'3'0,"0"0"1"0,-12-10-1 15,5 0 1-15,1-5 1 16,-3-9 1-16,0 1 2 15,3-5 1-15,-1 1-1 16,7 0 0-16,1-1-1 0,11 7 0 16,6 0-1-16,4 6-4 15,10 0-2-15,4-6-21 16,-5 3-58-16,20 5-3 16</inkml:trace>
  <inkml:trace contextRef="#ctx0" brushRef="#br0" timeOffset="75341.9557">11336 7724 441 0,'-2'15'5'0,"2"12"0"15,3 18 2-15,6 7 0 0,2 13 1 16,4 7 0-16,0 6 1 15,0 1 0-15,2-13-4 16,-4-15-3-16,-4-22 0 16,-2-18-3-16,-7-19-1 0,-7-29-2 15,-9-21-1-15,-2-24-1 16,-3-15 1-16,-3-10 2 16,2-7 0-16,6 6 1 0,9 9 3 15,7 15 1-15,7 20 1 16,17 23 0-16,8 22 1 15,8 19-1-15,6 13-1 16,-3 19 1-16,1 8 0 16,-10 12 0-16,-10 4-1 0,-13 3 1 15,-11-4-1-15,-7-6-4 16,-12-6-7-16,-11-13-33 16,-1-14-39-16,4-13-1 15</inkml:trace>
  <inkml:trace contextRef="#ctx0" brushRef="#br0" timeOffset="76043.8121">11896 7703 420 0,'0'0'4'0,"0"17"2"16,5-1 2-16,2 0-2 15,-3 1 2-15,6 2 0 0,-2-3 1 16,0 1 0-16,-8-17-4 16,0 0-1-16,2-18-1 15,-4-7 0-15,-7-11-1 16,0-3 1-16,-1-3-1 0,5 1-1 15,3 7 1-15,2 1-2 16,6 5 1-16,8 10-1 16,6 6 0-16,8 7 0 0,3-4 0 15,3 9-1-15,1-3 1 16,0 0-1-16,-3 3 1 16,-2 0-1-16,-4 6 1 15,-7 5 1-15,-3 11-1 16,-1 3 0-16,-6 9 1 0,-2 4 0 15,1 5 0-15,1-3 0 16,0-2 0-16,4-9 0 16,2-12 0-16,-1-12-1 15,2-10 0-15,1-17 0 0,-5-11-2 16,-2-7 2-16,-5 0-1 16,-5-4 1-16,-3 3 1 15,-10 5 1-15,-5 12 0 16,-3 9-2-16,1 13 0 0,-1 7 0 15,2 16 0-15,6 11 0 16,6-4-5-16,9-6-61 16,7 11-17-16,6-6-1 0</inkml:trace>
  <inkml:trace contextRef="#ctx0" brushRef="#br0" timeOffset="76231.7568">12585 7096 479 0,'-6'14'5'16,"6"11"0"-16,-1 17 1 15,0 10 0-15,4 13 0 0,8 11-2 16,2 6-4-16,5 5 0 16,4-6 0-16,-3-15-12 15,0-6-69-15,-1-10-3 16</inkml:trace>
  <inkml:trace contextRef="#ctx0" brushRef="#br0" timeOffset="76441.8607">12392 7602 424 0,'0'0'6'0,"-7"12"-1"16,7-12 1-16,5 14 0 15,8-8 1-15,11 0 0 0,8-3 0 16,10-3 1-16,13-6-5 16,9-6-2-16,7 2-8 15,5-1-45-15,7-4-25 16,1 5-2-16</inkml:trace>
  <inkml:trace contextRef="#ctx0" brushRef="#br0" timeOffset="76916.5334">12965 7654 418 0,'0'0'1'15,"0"0"2"-15,0 0 0 16,12 0 2-16,1-2 0 15,4-7 0-15,5-3 1 16,2-5 1-16,0-5-2 0,-2 0-1 16,1-2 0-16,-8-2 0 15,-7 4 0-15,-5 7 2 16,-3 15 1-16,-10-8 0 16,-2 14 1-16,-3 12 1 0,0 11-9 15,3 8 0-15,3 9 0 16,7-3 0-16,5 0 0 15,11-4 0-15,7-11 0 0,10-4 0 16,-3-17-30-16,9-6-53 16,0-4-3-16</inkml:trace>
  <inkml:trace contextRef="#ctx0" brushRef="#br0" timeOffset="77117.7804">13416 7465 336 0,'0'0'10'0,"0"0"4"16,0 0 4-16,-11-7 2 15,11 7 0-15,-10 3 2 16,7 8-1-16,-2 0 1 16,1 4-9-16,4 7-6 15,5-7-8-15,9 3-36 0,-3-6-41 16,4-7-4-16</inkml:trace>
  <inkml:trace contextRef="#ctx0" brushRef="#br0" timeOffset="77645.7583">13421 7643 454 0,'0'0'4'0,"-3"8"1"16,1 2 0-16,-1 3 1 15,1 2 0-15,2 2 0 0,0 1-2 16,0 3-2-16,0-12-12 15,10-2-43-15,0-4-27 16,1-3-1-16</inkml:trace>
  <inkml:trace contextRef="#ctx0" brushRef="#br0" timeOffset="78077.69">13599 7490 368 0,'0'0'6'0,"0"9"3"16,-1-1 2-16,-1 5 1 0,2 3 1 15,0 6 1-15,0 3 1 16,3 6 1-16,-2-5-4 16,6 1-5-16,0-3 0 15,0-6-2-15,1-6-1 0,-8-12-1 16,13-6-1-16,-6-12-1 16,-1-12 0-16,1-6 0 15,-1-3 0-15,0-3-1 16,6 3 1-16,-2 3-1 0,-1 11 0 15,6 11 0-15,1 13 0 16,2 5 0-16,4 15 2 16,-4 10-2-16,5 9 0 0,0 7 0 15,-4 0 0-15,1 4-13 16,-6 8-54-16,-2-14-14 16</inkml:trace>
  <inkml:trace contextRef="#ctx0" brushRef="#br0" timeOffset="81373.3509">3238 7674 254 0,'0'0'2'16,"0"0"0"-16,0 0 2 0,0 0-1 16,0 7 0-16,0-7 4 15,0 0 4-15,0 13 3 16,0-13 0-16,0 12 2 16,0-12-1-16,0 19 1 0,2-11 0 15,0 4-3-15,2-3-5 16,-1 3-2-16,1-3-2 15,0 6-2-15,0-5-1 0,0 4-1 16,-2-1 1-16,1 1 0 16,0-2-1-16,-1 0 0 15,-1-2 0-15,0 1 1 16,-1-11-1-16,1 14 0 0,-1-14 0 16,0 11 1-16,0-11-1 15,0 0 0-15,0 11 0 16,0-11 1-16,0 0-1 15,-1 10 0-15,1-10 0 0,0 0 0 16,0 0 1-16,0 0-1 16,0 0 0-16,0 0 0 15,0 0 0-15,0 0-1 16,0 0 0-16,0 0 1 16,0 0-1-16,0 0-1 0,0 0 0 15,0 0-3-15,0 0-16 16,7-1-47-16,-7 1-4 15</inkml:trace>
  <inkml:trace contextRef="#ctx0" brushRef="#br0" timeOffset="209831.5527">1487 10737 356 0,'0'0'7'0,"0"0"4"15,0 0 2-15,0 0 2 16,0 10 2-16,0-10 2 15,12 10 1-15,5-5 0 16,5-3-6-16,11-1-4 0,3 1-1 16,11-2-9-16,1 0 0 15,2-3 0-15,2-7 0 16,-1 5-10-16,-10-5-70 0,3-2-4 16</inkml:trace>
  <inkml:trace contextRef="#ctx0" brushRef="#br0" timeOffset="211109.5631">3095 10053 387 0,'0'0'4'0,"0"-10"2"16,0-1 3-16,0-2 1 15,-4-1 1-15,-1-5 1 16,-5 1 2-16,1-1 0 0,-7 3-3 16,3 2-3-16,-8 7-1 15,2 6-1-15,-5 4-2 16,-1 13 0-16,-2 8-2 15,1 12 0-15,-2 12-2 16,-1 14 0-16,4 12 0 0,2 3 0 16,4 8 0-16,8-1 0 15,7 0 0-15,4-8 0 16,10-13 0-16,12-13 0 0,12-13 0 16,7-21-3-16,16-11-42 15,2-6-37-15,0-14-1 16</inkml:trace>
  <inkml:trace contextRef="#ctx0" brushRef="#br0" timeOffset="211561.7915">3422 10351 359 0,'-4'11'3'16,"3"12"3"-16,0 10 0 15,1 5 3-15,0 4-1 16,7 2 1-16,4-1-1 0,3 0 1 16,7-11-2-16,0-17-2 15,2-11-1-15,2-11 1 16,-1-10-3-16,-7-8 2 16,-3-8 0-16,-10-6 1 0,-4-3 0 15,-7 0 1-15,-12 3 1 16,-4 8-1-16,-4 5 1 15,-4 13 0-15,-1 10-2 0,1 10 0 16,5 10-1-16,7 5-4 16,6 5-5-16,9-2-9 15,8-13-51-15,14 5-17 16</inkml:trace>
  <inkml:trace contextRef="#ctx0" brushRef="#br0" timeOffset="211985.6228">3814 10321 338 0,'0'0'5'16,"7"19"2"-16,-1 6 3 15,5 6 1-15,4 5 1 0,-1 1-2 16,3 4 1-16,5-2 1 15,-4-3-4-15,-2-17 1 16,-3-8 0-16,-1-11-1 0,-5-9 1 16,-4-10 1-16,-2-7-1 15,0 0 0-15,-1-2-2 16,1 1-3-16,1 1-2 16,3 4-1-16,2 3-4 0,10 6-11 15,-1-1-63-15,6-3-3 16</inkml:trace>
  <inkml:trace contextRef="#ctx0" brushRef="#br0" timeOffset="212903.9144">4371 10401 361 0,'0'0'5'16,"0"0"5"-16,0 0 1 15,0 0 1-15,-5-2 2 0,5 2 0 16,-9-10 2-16,9 10 0 15,-11-10-4-15,11 10-4 16,-12-10-1-16,12 10-3 16,-13-12-1-16,13 12-1 0,-10-9-1 15,10 9-1-15,-10-6 0 16,10 6 0-16,0 0-1 16,-9-7 2-16,9 7-1 15,0 0 0-15,0 0 0 0,0 0 0 16,0 0 0-16,-8-6 0 15,8 6 0-15,0 0 0 16,0 0 0-16,0 0 0 16,-10-1 0-16,10 1 0 0,0 0 0 15,-10-4-1-15,10 4 1 16,0 0-1-16,-11-5 1 16,11 5-1-16,-10-3 1 15,10 3-1-15,-12 0 0 0,12 0 1 16,-10 0 0-16,10 0-1 15,-14 2 1-15,14-2 0 16,-10 4 0-16,10-4-1 0,-13 4 1 16,13-4 0-16,-10 9 0 15,10-9 1-15,-9 8-1 16,9-8 1-16,-12 14-1 16,5-2-1-16,5 3 1 15,-2 4 0-15,0 7-1 0,4 4-1 16,0 6 0-16,8 1 0 15,5 1 1-15,0-4-1 16,5-5 1-16,1-7 0 16,3-12 1-16,-1-10 0 0,-2-16-1 15,1-12 0-15,-5-8 1 16,1 0-1-16,-1 0 0 16,-4 3 0-16,0 12 0 15,0 18-1-15,0 11 2 0,2 17-1 16,2 11 0-16,1 3 0 15,1 0-4-15,3 1-10 16,-1-5-53-16,-2-20-8 0</inkml:trace>
  <inkml:trace contextRef="#ctx0" brushRef="#br0" timeOffset="213086.0415">4561 9855 475 0,'0'0'3'0,"0"0"1"15,0 11 0-15,3 9 2 16,2 13 0-16,2 11 0 16,4 16 1-16,3 11-7 0,1 6 0 15,6 5 0-15,1-3 0 16,5 2-41-16,1-9-40 16,0-8-3-16</inkml:trace>
  <inkml:trace contextRef="#ctx0" brushRef="#br0" timeOffset="213545.5537">4914 10476 311 0,'0'0'3'0,"0"0"2"15,5 0 4-15,7-5-1 16,1-7 0-16,5-7 1 16,-1-7-1-16,3-2 2 15,1-6-2-15,-6 0 1 0,-4 1 1 16,-8 6 2-16,-3 8 1 16,-8 13 2-16,-3 12-1 15,-9 18 2-15,-4 15-2 16,5 10-4-16,0 5-4 0,6 5-2 15,8-4-3-15,9-6-3 16,12-16-8-16,14-11-21 16,25-19-49-16,-9-10 0 15</inkml:trace>
  <inkml:trace contextRef="#ctx0" brushRef="#br0" timeOffset="214046.3493">5300 10188 345 0,'0'0'4'0,"0"0"4"0,0 0 3 16,0 0 0-16,-2 12 3 15,2 2 0-15,-1 8 1 16,0 11 2-16,0 9-4 0,1 7-3 15,1 4-2-15,2 5-2 16,3-5-1-16,1-4-1 16,0-12-3-16,1-8-2 15,-1-13-1-15,-7-16 1 16,16-10-1-16,-9-17 0 0,2-11 1 16,1-6-2-16,-1-3 2 15,-1-2 0-15,4 5 0 16,-1 8 0-16,3 16 1 15,3 16 0-15,4 13 1 0,1 20-1 16,-2 10-5-16,2 8-13 16,0 3-56-16,-4-5-3 15</inkml:trace>
  <inkml:trace contextRef="#ctx0" brushRef="#br0" timeOffset="214241.5443">5701 9806 424 0,'0'0'6'0,"1"22"2"16,1 8 0-16,3 16 1 15,5 15 1-15,-1 17 0 16,4 11 1-16,5 12-1 0,0-5-7 16,4 1-3-16,-2-13-9 15,3-9-20-15,7-15-51 16,-13-18-1-16</inkml:trace>
  <inkml:trace contextRef="#ctx0" brushRef="#br0" timeOffset="214431.6381">5603 10268 438 0,'0'0'2'0,"0"0"1"15,0 9 1-15,7-1 2 16,9 4 0-16,6 0 1 15,10-3 0-15,11-2 0 16,11-6-2-16,11-1-2 0,12-7-7 16,6-13-14-16,12-6-58 15,7 0-5-15</inkml:trace>
  <inkml:trace contextRef="#ctx0" brushRef="#br0" timeOffset="215201.6505">7106 10198 297 0,'0'0'3'16,"0"0"3"-16,-4 9 2 16,4-9 2-16,-7 12 1 15,4-3 1-15,0 6 3 0,2 2 3 16,-1 3-2-16,2 10-3 15,0 6-2-15,3 7 0 16,3 5-2-16,1 4-1 0,3-2-2 16,0 1-3-16,0-8 0 15,-2-7-2-15,0-9-2 16,1-10 0-16,-9-17-1 16,9-3 1-16,-3-20-2 15,-3-12 1-15,-1-7-1 0,3-7 1 16,2-5 0-16,-2 0 0 15,1 4 0-15,2 7 1 16,6 13 0-16,0 10 1 16,7 12 0-16,1 8 1 0,3 4 1 15,1 6 0-15,3-1 0 16,-3-6 0-16,3-5-1 16,-5-10 0-16,1-8-1 15,-6-4-1-15,-2 0 1 0,-2 3 0 16,-2 8 2-16,1 15-1 15,-3 11 2-15,6 16 0 16,-6 12 0-16,5 5 0 0,-4 4 0 16,3 3-2-16,-1-4-6 15,-7-8-9-15,5-4-18 16,-3-4-33-16,-5-11-13 16</inkml:trace>
  <inkml:trace contextRef="#ctx0" brushRef="#br0" timeOffset="215704.6084">7981 10230 398 0,'0'0'3'15,"-3"20"2"-15,1 4 1 16,2 8 1-16,0 7 1 16,3 1 0-16,5 2 0 0,5 2 0 15,1-8-2-15,6-12-2 16,-3-12-1-16,2-11 0 16,-4-6-1-16,-1-13 1 15,-10-8 0-15,-1-9-1 16,-3-1 1-16,-4-3 0 0,-3 3 0 15,-6 5 1-15,-3 7-1 16,-2 9 0-16,4 15 0 16,-1 13 0-16,5 9-2 0,8 10-5 15,2-4-11-15,5-5-48 16,13 0-17-16,-2-11-3 16</inkml:trace>
  <inkml:trace contextRef="#ctx0" brushRef="#br0" timeOffset="216057.7632">8315 9740 411 0,'0'16'7'0,"-1"14"1"0,1 15 0 16,0 12 2-16,7 11-1 16,2 11 2-16,4 6-1 15,3 7 1-15,7-10-7 16,-1-9-1-16,-2-11-1 0,0-11-1 15,-3-12 0-15,-3-11-2 16,-8-5-2-16,-1-14-1 16,-5-9-1-16,-9-9 1 15,-3-12-1-15,-7-7 0 0,-3-5 1 16,-3-2 0-16,-5 3 4 16,-2 7 1-16,-1 10 1 15,2 15 1-15,2 4 0 16,5 15 0-16,7 9 0 0,6 8 1 15,11-2-3-15,6-1 0 16,14-3-1-16,6-10-2 16,13-8-7-16,1-12-18 15,-6-5-51-15,17-10 0 0</inkml:trace>
  <inkml:trace contextRef="#ctx0" brushRef="#br0" timeOffset="216360.9327">8923 10657 425 0,'0'0'4'16,"-11"0"-2"-16,11 0-1 15,-11-17-4-15,8-2-11 16,-2-11-35-16,-3-17-20 0,-1-12 1 15,5-8 17-15,-8-2 27 16,-1-1 18-16,0 13 14 16,-10 10 16-16,0 16 38 15,2 24 18-15,0 17-7 0,0 14-23 16,13 10-22-16,2 7-18 16,5-5-14-16,12 3-22 15,5-11-51-15,10-8-2 16</inkml:trace>
  <inkml:trace contextRef="#ctx0" brushRef="#br0" timeOffset="216631.6263">9224 10626 341 0,'0'0'6'0,"0"0"3"15,0 0 0-15,0 0 2 16,-6-16 1-16,-1-4 0 15,-8-15 0-15,-1-13 0 16,-4-15-5-16,-6-12 0 0,2-5-3 16,2-2 1-16,1 7 0 15,4 5-2-15,7 13 0 16,4 12 0-16,6 15-1 0,10 15 0 16,10 8-1-16,8 7 0 15,4 0-4-15,8 7-8 16,-2 9-42-16,9-3-23 15,-6 4-4-15</inkml:trace>
  <inkml:trace contextRef="#ctx0" brushRef="#br0" timeOffset="216842.1997">8968 10279 404 0,'0'0'2'16,"0"0"0"-16,5 8 2 16,8-6 1-16,7 1 1 0,7-1-1 15,9-2 1-15,8-2-1 16,14-5-6-16,8-10-12 16,10-10-49-16,5 10-12 15</inkml:trace>
  <inkml:trace contextRef="#ctx0" brushRef="#br0" timeOffset="217182.1089">9704 10542 416 0,'0'0'1'0,"-11"-6"-1"15,8-5-2-15,-4-9-6 16,2-13-19-16,-4-15-10 16,-1-7 0-16,-4-5 10 15,0 0 17-15,5 4 10 0,-10 10 6 16,1 17 11-16,-3 12 18 15,1 17 10-15,4 14 0 16,2 6-13-16,13 6-19 16,1-9-16-16,8-2-24 15,21-4-50-15,-4-8-1 0</inkml:trace>
  <inkml:trace contextRef="#ctx0" brushRef="#br0" timeOffset="217593.5099">10200 10149 394 0,'0'0'6'0,"0"0"3"0,0 0 3 16,-8 0 1-16,8 0 1 16,-14 3 1-16,6 1 1 15,-5-1 0-15,1 2-4 0,-3 2-8 16,-1 4-4-16,-4 7 0 15,0 7 0-15,1 10 0 16,-1 7 0-16,5 8 0 16,1 2 0-16,10 1 0 0,4-6 0 15,15-5 0 1,5-18 0-16,18-9-12 0,5-18-34 16,8-14-37-16,4-9-1 15</inkml:trace>
  <inkml:trace contextRef="#ctx0" brushRef="#br0" timeOffset="219945.9348">10646 10244 307 0,'0'0'7'15,"0"0"5"-15,0 0 2 0,0 0 3 16,0 0 3-16,-5-5 3 15,5 5-1-15,-8-8 1 16,8 8-5-16,-11-9-5 0,11 9-2 16,-15-15-3-16,6 5-3 15,-2 3-1-15,4-1-1 16,-4 2 1-16,0 2-4 16,3 0 0-16,-3 0 0 0,2 4 0 15,0 0 0-15,-1 0 0 16,0 0 0-16,4 4 0 15,-5 0 0-15,11-4 0 16,-16 10 0-16,8-2 0 16,-3 3 0-16,4 5 0 0,-2 6 0 15,3 4 0-15,2 3 0 16,2 5 0-16,2 0 0 16,3-2 0-16,5-3 0 15,2-6 0-15,5-10 0 0,1-11 0 16,6-4-3-16,-3-11 0 15,-1-3 0-15,4 4 0 16,-2-2-2-16,1 7 0 0,-3 6-2 16,0 4-3-16,-4 6-6 15,4 3-16-15,0-5-46 16,-3-7 0-16</inkml:trace>
  <inkml:trace contextRef="#ctx0" brushRef="#br0" timeOffset="220099.1755">10794 9882 465 0,'0'0'4'16,"-2"11"1"-16,-2 11 1 16,4 16 0-16,0 9 1 0,0 13 0 15,7 2 1-15,3 6-5 16,4 2-3-16,5-9 0 16,5-5-13-16,-4-10-65 15,0-13-5-15</inkml:trace>
  <inkml:trace contextRef="#ctx0" brushRef="#br0" timeOffset="220303.8658">10622 10300 424 0,'0'0'1'16,"5"9"1"-16,6 0 0 15,11-3 1-15,6 0 0 0,9-4 0 16,11-2-3-16,11 0-3 16,6-11-9-16,10-13-46 15,3 4-15-15</inkml:trace>
  <inkml:trace contextRef="#ctx0" brushRef="#br0" timeOffset="220907.3141">11450 10524 427 0,'0'0'1'16,"0"0"-1"-16,-3-17-1 0,-1-5-6 16,0-13-11-16,-4-11-1 15,-6-7-1-15,4-4 10 16,-7 4 9-16,0 5 5 16,-1 13 5-16,-4 12 5 0,4 20 14 15,-3 11 0-15,8 11-2 16,1 7-7-16,3-1-11 15,8-5-6-15,1-11-6 0,12-2-10 16,2-12-12-16,9-5-17 16,4-2-15-16,1 0-3 15,2-5-1-15,-2 10 10 16,-3 2 18-16,-7 5 20 0,2 4 21 16,-9 11 22-16,-3 2 16 15,-3 8 7-15,-1 7-2 16,4 1-10-16,1 5-12 15,2-4-8-15,6 0-6 0,3-12-2 16,0-4-3-16,5-12-2 16,-2-9-3-16,-2-15-2 15,-2-6-1-15,-5-6 1 16,-4-3 2-16,-8-4 1 0,-3 2 2 16,-11 3 0-16,-5 5 0 15,-1 7 2-15,-1 5-1 16,-3 11-2-16,4 4-3 15,8 7-8-15,2 3-8 16,9 5-31-16,7 2-38 0,6-1 0 16</inkml:trace>
  <inkml:trace contextRef="#ctx0" brushRef="#br0" timeOffset="221443.9363">11852 10188 414 0,'0'0'3'16,"0"14"0"-16,0 3 3 0,3 10 1 16,4 1 0-16,1 5 1 15,0 3 0-15,1-3-1 16,3-4-1-16,-2-11-2 16,1-14-1-16,-1-11-2 0,0-20-1 15,2-14 0-15,-1-7 0 16,-1-5 0-16,6 1 0 15,-2 6 1-15,2 11-1 0,0 14 2 16,1 20-1-16,0 9 1 16,2 20-1-16,2 8-2 15,-3 3-8-15,3-11-53 16,-2 13-16-16</inkml:trace>
  <inkml:trace contextRef="#ctx0" brushRef="#br0" timeOffset="221896.0951">13199 9266 439 0,'0'0'5'0,"-16"-3"1"16,3 0 2-16,-5 3 1 15,-7 0 2-15,-3 0 0 16,-6 8 0-16,-7 8 0 0,-3 10-11 16,1 17 0-16,-2 17 0 15,1 18 0-15,2 21 0 16,8 25 0-16,5 17 0 16,9 9 0-16,15 6 0 0,6 1 0 15,20-14 0-15,12-10 0 16,14-19 0-16,4-26 0 15,21-31-59-15,4-4-28 16,4-17 0-16</inkml:trace>
  <inkml:trace contextRef="#ctx0" brushRef="#br0" timeOffset="222513.9803">13382 10396 386 0,'-3'19'2'0,"1"19"2"16,2 14 0-16,0 14 2 0,3 11 0 16,4 10 1-16,1 0 2 15,-1 1 0-15,3-19-1 16,0-21-1-16,-4-24-2 16,-6-24 0-16,0-24-1 15,-13-27-1-15,0-28-2 0,-5-19-1 16,0-14 0-16,-2-10-1 15,3-1 0-15,7 5 0 16,7 4 0-16,3 17 0 0,10 17 1 16,10 28 1-16,6 19 0 15,7 21 1-15,-1 19 1 16,-1 23-1-16,-6 16 0 16,-7 15 1-16,-8 6 1 0,-10 1-1 15,-3-1-2-15,-15-13-3 16,-2-8-10-16,-7-17-17 15,3-20-46-15,5-9-4 16</inkml:trace>
  <inkml:trace contextRef="#ctx0" brushRef="#br0" timeOffset="222951.7793">13890 10172 412 0,'0'11'2'0,"0"5"2"16,3 7 0-16,6-2 1 0,3 1 0 15,4-5 1-15,3-2-1 16,3-10 1-16,0-15-2 16,1-17 0-16,-6-11-1 15,-3-7-1-15,-9-5 1 0,-5 4 2 16,-2 3 0-16,-10 11 1 15,-9 15-1-15,1 9-1 16,-2 12 1-16,-1 15-1 16,3 12-1-16,7 1-4 0,9 3-5 15,4-7-11-15,17-8-39 16,8-1-25-16,6-11-1 16</inkml:trace>
  <inkml:trace contextRef="#ctx0" brushRef="#br0" timeOffset="223217.7062">14298 9879 406 0,'0'0'5'16,"0"0"3"-16,-6 0 2 15,6 0 1-15,-19 18 0 0,2-1 1 16,1 5-1-16,-4 5 1 16,-4 4-4-16,9 1-5 15,1 4 0-15,9-2-2 16,5-2-1-16,13-5 1 0,8-1-1 15,8-5 0-15,7-1-1 16,0 1 0-16,-2-1 2 16,-7 4-1-16,-9 5 0 0,-6 3-1 15,-12-2-2-15,-8 2-5 16,-9-10-6-16,-4-4-18 16,5-12-48-16,-3-11 0 15</inkml:trace>
  <inkml:trace contextRef="#ctx0" brushRef="#br0" timeOffset="223392.0307">14520 9636 409 0,'0'8'8'0,"1"13"1"0,3 17 1 16,2 13 1-16,3 10-1 15,7 17 1-15,0 7 0 16,5 9-1-16,1-7-12 0,-3-7-14 15,-2-10-60-15,3-10-4 16</inkml:trace>
  <inkml:trace contextRef="#ctx0" brushRef="#br0" timeOffset="223559.8445">14438 10132 446 0,'0'0'1'0,"0"0"1"15,6 0 0-15,11 0 0 16,2 0 1-16,13 0-1 0,10-4-1 16,13-2-6-16,8-6-16 15,1-4-54-15,21-1 1 16</inkml:trace>
  <inkml:trace contextRef="#ctx0" brushRef="#br0" timeOffset="223991.7096">15096 10093 424 0,'0'0'3'0,"0"0"1"15,0 0-1-15,0 0 1 16,0 0-2-16,0 0 1 16,5-4 0-16,5-2-4 0,12 0-13 15,6 6-42-15,6-8-17 16,7 4-4-16</inkml:trace>
  <inkml:trace contextRef="#ctx0" brushRef="#br0" timeOffset="224237.2031">15872 9520 434 0,'-9'0'7'16,"0"5"1"-16,-2 6 1 0,-1 8 0 16,4 13 1-16,2 14 0 15,1 15 0-15,5 10 0 16,13 8-6-16,3 4-4 16,5-1 0-16,-2-5-3 15,3-5-12-15,-4-11-62 0,-2-19-5 16</inkml:trace>
  <inkml:trace contextRef="#ctx0" brushRef="#br0" timeOffset="224411.8845">15659 10022 424 0,'0'0'6'16,"0"0"0"-16,-2 7 0 15,2-7 1-15,9 6 0 0,8-3 0 16,8-1-1-16,10-2 1 15,9-2-8-15,16-5-5 16,7-8-9-16,15-11-46 16,6 8-16-16</inkml:trace>
  <inkml:trace contextRef="#ctx0" brushRef="#br0" timeOffset="224807.8059">16388 10274 385 0,'0'0'5'0,"0"0"3"0,0 0 0 16,-11 8 1-16,11-8 0 16,-19-6 1-16,5-10 0 15,-2-5 1-15,-1-8-5 16,4-3-1-16,1-2-2 0,3-2 1 15,9 5-2-15,5 7-1 16,10 3-6-16,14 10-7 16,5 1-12-16,12 5-23 15,11 5-31-15,1 0-2 0</inkml:trace>
  <inkml:trace contextRef="#ctx0" brushRef="#br0" timeOffset="225405.4763">16838 10014 374 0,'0'0'7'0,"0"0"3"15,-4-5 3-15,4 5 0 0,-14-9 3 16,14 9 0-16,-14-15 2 16,4 6 0-16,1-2-4 15,-1 2-5-15,0 1-6 16,-1-4-3-16,3 6 0 0,-4-2 0 16,6 1 0-16,6 7 0 15,-13-7 0-15,13 7 0 16,0 0 0-16,-12-5 0 0,12 5 0 15,0 0 0-15,0 0 0 16,-7-5 0-16,7 5 0 16,-10 0 0-16,10 0 0 15,-11 5 0-15,11-5 0 0,-12 9 0 16,12-9 0-16,-16 18 0 16,10-7 0-16,-3 1 0 15,2 0 0-15,-3 2 0 16,2 1 0-16,-1-1 0 15,1 6 0-15,0 2 0 0,3 2 0 16,2 6 0-16,3 1 0 16,0 2 0-16,6-3 0 15,4-4 0-15,6-4-2 16,2-14 1-16,3-8 1 0,1-8-1 16,2-13 1-16,-2-7 0 15,-3-3 1-15,0 2-1 16,-1 2 0-16,-3 10 0 15,2 10 1-15,-2 7-1 0,3 10 0 16,-1 4 0-16,3 3 2 16,-2 0-2-16,-1-8 0 15,4-7 0-15,-6-5 0 0,0-12 0 16,-5-4 0-16,-1 0 0 16,-1 1 0-16,-2 2 0 15,-6 16 0-15,16-3 0 16,-8 13 0-16,4 7 0 15,5 9 0-15,1-6 0 0,12 0-38 16,0 1-45-16,-2-4-2 16</inkml:trace>
  <inkml:trace contextRef="#ctx0" brushRef="#br0" timeOffset="225728.1988">17406 9861 476 0,'0'0'4'15,"-8"0"0"-15,8 0 1 16,-15 0 0-16,2 0 1 16,-1 8 0-16,-3 5-1 0,-2 5-5 15,1 4 0-15,0 7 0 16,4-2 0-16,3 4 0 15,4 0 0-15,7-2 0 16,6-2 0-16,9-5 0 0,5-5 0 16,0 3 0-16,4-3-2 15,-2 4-1-15,-5 1 1 16,-5 7 1-16,-7 1-1 0,-5 0-3 16,-7 5-25-16,-8-9-47 15,-4-5-3-15</inkml:trace>
  <inkml:trace contextRef="#ctx0" brushRef="#br0" timeOffset="226022.2865">17899 9377 426 0,'0'0'6'0,"-4"20"1"16,2 6 2-16,2 13 0 16,0 22 1-16,2 16 0 0,4 15 1 15,4 10-1-15,1 1-5 16,8-1-4-16,0-15-6 15,7-4-27-15,-2-25-47 16,-1-20-3-16</inkml:trace>
  <inkml:trace contextRef="#ctx0" brushRef="#br0" timeOffset="226599.944">18443 10086 463 0,'0'0'2'0,"0"0"2"16,0-5 1-16,0 5 1 0,-3-12 2 15,3 12 1-15,-6-13 0 16,6 13-4-16,-6-13-5 16,6 13 0-16,-12-8 0 15,12 8 0-15,-12-10 0 0,12 10 0 16,-13-14 0-16,13 14 0 15,-16-17 0-15,12 6 0 16,-4 0 0-16,6 0 0 16,2 11 0-16,-11-15 0 0,11 15 0 15,-5-10 0-15,5 10 0 16,0 0 0-16,-8-5 0 16,8 5 0-16,0 0 0 15,-13 2 0-15,13-2 0 0,-11 6 0 16,11-6 0-16,-10 12 0 15,10-12 0-15,-14 10 0 16,14-10 0-16,-15 14 0 16,4-3 0-16,5 3 0 15,-2 5 0-15,2 5 0 0,0 5 0 16,4 5 0-16,2-3 0 16,2 0 0-16,7-6 0 15,2-6 0-15,2-12 0 0,5-7 0 16,1-9 0-16,-3-8 0 15,3 0 0-15,-1 7 0 16,0 5 0-16,2 8 0 16,-5 14 0-16,6 9 0 0,1 1 0 15,-1 2 0-15,1-2 0 16,2-13-3-16,0-7-26 16,-4-12-37-16,-2-21-18 15,-3-11-2-15</inkml:trace>
  <inkml:trace contextRef="#ctx0" brushRef="#br0" timeOffset="226740.2134">18622 9607 378 0,'0'0'9'16,"0"0"4"-16,0 4 1 16,3 14 2-16,2 12 1 15,-1 12 0-15,0 10 0 0,7 6 1 16,-4 9-8-16,8 4-8 16,3-1-2-16,4-5-5 15,-5-17-24-15,1-6-51 0,0-11-4 16</inkml:trace>
  <inkml:trace contextRef="#ctx0" brushRef="#br0" timeOffset="226908.0201">18523 9989 453 0,'0'0'2'0,"0"0"0"15,0 0 0-15,11-2 1 16,3 0-1-16,5-2 0 0,6-2-1 15,13-1-6-15,2-4-22 16,1-2-48-16,18 5-1 16</inkml:trace>
  <inkml:trace contextRef="#ctx0" brushRef="#br0" timeOffset="227429.9878">19152 10164 369 0,'0'0'1'16,"-5"-15"-1"-16,2-8-7 15,0-12-10-15,-4-13-6 16,3-12 5-16,-2-4 16 15,-1-2 10-15,-1 11 7 0,-2 10 2 16,-2 15 8-16,-2 21 11 16,0 13 6-16,2 18-7 15,3 15-14-15,3-3-12 16,6 2-9-16,10-7 0 0,7-2-4 16,6-11-9-16,7-4-7 15,1-4-5-15,1 1-1 16,0-3 2-16,-3 3 3 15,-5 4 6-15,-7-3 9 16,1 4 6-16,-8-3 11 0,1-3 5 16,-11-8 2-16,14 0-1 15,-5-8-4-15,2-9-2 16,-3-5-4-16,1-4-1 16,-2-1-1-16,-5-4-2 0,-2 4 1 15,-4 3 0-15,-12 5 2 16,-4 7-1-16,-5 7 0 15,0 5-1-15,0 5 0 0,3 11-2 16,7 6-4-16,4 5-9 16,11 5-19-16,13 1-48 15,6-1-2-15</inkml:trace>
  <inkml:trace contextRef="#ctx0" brushRef="#br0" timeOffset="227797.394">19587 10129 402 0,'0'0'5'0,"-1"10"1"16,1-10-1-16,-1 10 1 15,1-10 0-15,0 0 2 16,5-17-2-16,0-8 3 16,7-8-4-16,1-10-1 0,-2-3 2 15,6 0 0-15,-4 8 0 16,2 11 1-16,0 14-1 15,0 13-1-15,0 20-1 16,-1 9-3-16,5 9-6 0,1-3-14 16,-12 4-59-16,16-4-4 15</inkml:trace>
  <inkml:trace contextRef="#ctx0" brushRef="#br0" timeOffset="228313.7203">20095 9893 452 0,'0'0'3'0,"0"0"1"0,-2-11 1 16,2 11 1-16,-2-13 1 16,2 13 2-16,-5-11 0 15,5 11 2-15,0 0-6 0,-10-9-5 16,10 9 0-16,0 0 0 15,-10 0 0-15,10 0 0 16,0 0 0-16,-13 4 0 16,13-4 0-16,0 0 0 0,-11 0 0 15,11 0 0-15,0 0 0 16,-11-1 0-16,11 1 0 16,-7 0 0-16,7 0 0 15,-13 7 0-15,2 0 0 0,2 3 0 16,-1-3 0-16,-1 3 0 15,3-3 0-15,8-7 0 16,-15 14 0-16,14-3 0 0,1 0 0 16,8 4 0-16,3 2 0 15,4 0 0-15,2 0 0 16,2 2 0-16,-1-2 0 16,-2-7 0-16,0-5 0 15,-4-5 0-15,1-8 0 0,-3-1 0 16,-1-2 0-16,2 5 0 15,0 6-4-15,-1 6 1 16,3 9-2-16,0 10 0 16,2 3-2-16,2-1-2 15,2-5-9-15,1-20-52 0,0-2-9 16</inkml:trace>
  <inkml:trace contextRef="#ctx0" brushRef="#br0" timeOffset="228481.5111">20351 9257 439 0,'0'0'7'15,"-4"-16"1"-15,4 16 4 16,-3-10 0-16,3 10 2 16,0 23 1-16,4 13-11 15,6 14-4-15,2 24 0 0,3 8 0 16,4 10 0-16,3 3 0 16,4 0 0-16,-3-12-9 15,2-5-76-15,-3-9-2 16</inkml:trace>
  <inkml:trace contextRef="#ctx0" brushRef="#br0" timeOffset="229829.8443">2985 12130 410 0,'0'0'5'16,"0"0"2"-16,0 0 1 15,0 0 1-15,0 0 1 0,0 0 0 16,0 0 0-16,-8 0 1 16,8 0-5-16,0 24-2 15,7 2-2-15,2 8 0 0,6 4-1 16,-3 3 0-16,4 1 0 16,-1-2-1-16,2-8 0 15,-7-14 0-15,2-18-1 16,-6-18-1-16,-1-18-1 0,-3-10 0 15,0-7-1-15,-1-1 0 16,4 3 1-16,4 12-1 16,3 18 2-16,7 20 0 15,3 14 2-15,4 17 1 0,3 7-1 16,0 1 2-16,-1-2 0 16,-3-7 0-16,-2-16-1 15,-3-13 0-15,-8-19 0 16,0-13 1-16,-2-6-1 0,-1-4 1 15,5 1 0-15,-4 5 1 16,2 13 0-16,3 13 1 16,1 14 0-16,1 17 0 15,2 12-1-15,4 9-7 0,-4 0-28 16,7 0-47-16,1-3-3 16</inkml:trace>
  <inkml:trace contextRef="#ctx0" brushRef="#br0" timeOffset="230363.9122">3886 12293 337 0,'0'0'3'0,"0"15"1"0,0-15 1 16,13 14 1-16,-3-10 1 15,-1-4 4-15,6-8-1 16,-2-10 0-16,0-13-2 15,-3-8-1-15,-4-7-1 0,-3-2 0 16,-3 1 2-16,-7 9-1 16,-5 9 2-16,-4 15-1 15,-2 14 0-15,0 11 0 0,-3 13 0 16,7 4-1-16,-2 1-4 16,10 0-5-16,1-11-6 15,5-7-21-15,22-16-49 16,-14-18-2-16</inkml:trace>
  <inkml:trace contextRef="#ctx0" brushRef="#br0" timeOffset="230733.488">4117 11497 458 0,'1'8'2'15,"-1"19"1"-15,4 13 0 16,4 11 1-16,0 13 0 15,2 10 0-15,5 8 0 0,-1 4 0 16,2-8-2-16,0-12 0 16,2-11-2-16,-5-19-1 15,-3-11-2-15,-1-10 0 16,-9-15-1-16,0 0 0 16,1-21 0-16,-7-1 1 0,-8-3 0 15,-5-2 2-15,-2 1 1 16,-4 2 2-16,-3 9 1 15,-1 5 0-15,-1 7 1 0,0 3 1 16,0 12 1-16,4 6 0 16,2 6 0-16,5 3-1 15,9 2-1-15,6 0-1 16,4-8-3-16,17 1 0 0,4-12 0 16,12-3-8-16,2-13-23 15,-1-5-49-15,13-5-3 16</inkml:trace>
  <inkml:trace contextRef="#ctx0" brushRef="#br0" timeOffset="230972.3142">4626 12200 417 0,'0'0'6'15,"-10"4"-1"-15,10-4 0 16,-18 0-4-16,10-7-7 16,-5-15-17-16,-2-10-47 15,5-8-1-15</inkml:trace>
  <inkml:trace contextRef="#ctx0" brushRef="#br0" timeOffset="231071.98">4519 11864 442 0,'0'11'4'16,"-2"7"1"-16,-2 7 1 16,2 1-1-16,2 3 0 0,1 3-4 15,6-5-12-15,8-1-59 16,6-13-8-16</inkml:trace>
  <inkml:trace contextRef="#ctx0" brushRef="#br0" timeOffset="231321.7778">4916 12305 436 0,'0'0'2'16,"-6"-12"-1"-16,-7-12 0 15,-1-12 0-15,-4-16 0 0,-4-15-1 16,-1-16 1-16,-2-12-1 16,1-2 0-16,3 4 1 15,6 12 0-15,2 14 1 0,7 17 2 16,6 16 1-16,1 20 0 15,10 14 0-15,10 5 0 16,7 8 0-16,5 1-1 16,7 2-2-16,2-1-3 15,5 4-10-15,-5-5-20 0,-10 1-46 16,5 3-2-16</inkml:trace>
  <inkml:trace contextRef="#ctx0" brushRef="#br0" timeOffset="231546.2762">4681 11944 438 0,'0'0'3'16,"0"0"1"-16,0 0 0 15,0 0 1-15,0 0 0 16,12 7 1-16,7-7-1 15,8-1 1-15,11-7-4 0,5-2-3 16,8-1-9-16,2-7-31 16,4-1-36-16,2 2-3 15</inkml:trace>
  <inkml:trace contextRef="#ctx0" brushRef="#br0" timeOffset="231845.7138">5277 12194 296 0,'-3'-8'1'0,"-2"-7"0"15,-3-10-1-15,0-11 1 16,-6-6 2-16,0-7 10 15,-3 5 8-15,-1-2 1 16,1 14 3-16,1 13-2 0,4 13 0 16,2 13 0-16,2 15-2 15,8 9-10-15,0-1-8 16,12 1-9-16,4-7-8 0,11-6-19 16,7-5-46-16,-3-8-1 15</inkml:trace>
  <inkml:trace contextRef="#ctx0" brushRef="#br0" timeOffset="232047.8645">5521 11990 377 0,'0'0'7'0,"0"0"3"0,0-11 2 15,0 11 3-15,-10-15 2 16,0 10 0-16,-4-1 1 16,-3 0 2-16,-5 6-7 0,3 10-8 15,1 11-5-15,-1 6 0 16,7 9 0-16,9 1 0 15,3 1 0-15,12-2 0 0,11-8 0 16,8-5 0-16,4-21-25 16,-1-3-57-16,20-14-4 15</inkml:trace>
  <inkml:trace contextRef="#ctx0" brushRef="#br0" timeOffset="232709.0446">5963 11973 385 0,'0'0'7'0,"0"0"3"16,0 0 2-16,0 0 2 15,0 0 1-15,0 0 2 16,0 0 0-16,0 0 2 16,0 0-7-16,0 0-9 0,-9-9-3 15,9 9 0-15,-12-11 0 16,12 11 0-16,-15-11 0 16,15 11 0-16,-15-9 0 15,15 9 0-15,-12-12 0 0,12 12 0 16,-12-9 0-16,12 9 0 15,-12-9 0-15,12 9 0 16,-7-13 0-16,7 13 0 16,-8-11 0-16,8 11 0 0,-8-11 0 15,8 11 0-15,0 0 0 16,0 0 0-16,-8-8 0 16,8 8 0-16,0 0 0 15,0 0 0-15,0 0 0 0,-9 1 0 16,9-1 0-16,0 0 0 15,-12 11 0-15,12-11 0 16,-9 12 0-16,9-12 0 16,-12 12 0-16,3-3 0 0,5 0 0 15,-2 6 0-15,2 0 0 16,2 3 0-16,2 3 0 16,0 0 0-16,7 1 0 15,-1-2 0-15,6-2 0 0,-1-3 0 16,0-6 0-16,4-5 0 15,-3-2 0-15,2-2 0 16,0 0 0-16,3 3 0 16,1 1 0-16,1 4-2 0,1-1-5 15,4 3-7-15,-6-8-7 16,5-2-31-16,-3-14-29 16,-6-12-2-16</inkml:trace>
  <inkml:trace contextRef="#ctx0" brushRef="#br0" timeOffset="232857.4832">6102 11413 428 0,'0'0'6'16,"0"0"2"-16,0 23 2 16,1 14 0-16,3 13 1 15,3 10 1-15,7 9 0 0,0 6 0 16,7 7-10-16,-1-4-2 16,4-9-2-16,-5-22-32 15,4-6-46-15,-4-11-4 16</inkml:trace>
  <inkml:trace contextRef="#ctx0" brushRef="#br0" timeOffset="233059.2759">5905 11872 470 0,'0'0'2'15,"0"0"0"-15,0 0 0 16,10 3 1-16,2 0-1 0,8-2 1 15,6 1 0-15,6-2 1 16,5 0-3-16,9 0-1 16,6-6-7-16,9 0-12 15,6-5-58-15,3-1-4 0</inkml:trace>
  <inkml:trace contextRef="#ctx0" brushRef="#br0" timeOffset="233644.1083">6756 12064 448 0,'0'0'4'15,"0"0"-1"-15,-15 0 0 16,5-14 0-16,-1-17-5 0,4-8-5 16,-5-15-6-16,2-9 1 15,2-7-2-15,1 5 8 16,1 10 6-16,-1 15 2 16,1 20 7-16,-4 19 6 0,0 18 5 15,0 14 0-15,-1 7-2 16,5 1-8-16,0-5-7 15,6-8-4-15,5-9-3 0,4-5-3 16,4-8-1-16,4-2-2 16,1 1 0-16,1 1 0 15,-2 5 2-15,-1 3 1 16,0 3 2-16,-1 3 2 0,0 4 2 16,-1 0 2-16,1 0 1 15,3-5 1-15,-2 0 2 16,2-8 0-16,2-4 0 0,-2-5 1 15,0-5-1-15,-3-10 1 16,4-4-1-16,-12-5 0 16,-1-2-1-16,-6-5 1 15,0 1 0-15,-9 2 1 16,-3 5-1-16,-4 5 0 16,-2 10-2-16,4 8-3 0,0 5 0 15,5 16 0-15,5-1 0 16,4 8-10-16,4-4-10 15,15 2-30-15,2-4-32 0,-1-4-2 16</inkml:trace>
  <inkml:trace contextRef="#ctx0" brushRef="#br0" timeOffset="233924.0363">7163 11939 391 0,'0'0'4'0,"0"0"3"16,0 0 1-16,-4 11 1 15,4-11 0-15,0 0 1 16,0 0-1-16,-7-15 1 0,4-5-3 16,3-2-2-16,0-4-1 15,0-1 0-15,5 5 1 16,1 4-1-16,5 12 1 15,1 12-1-15,6 15 0 16,2 9-4-16,2 0-7 0,4 7-27 16,1 1-45-16,1-1-2 15</inkml:trace>
  <inkml:trace contextRef="#ctx0" brushRef="#br0" timeOffset="234520.4282">7650 11365 472 0,'0'0'2'0,"-1"8"-1"0,1-8 1 15,-5 16-1-15,4-5 0 16,1-1-4-16,0-1-8 15,5 5-28-15,4-3-38 16,0 2-3-16</inkml:trace>
  <inkml:trace contextRef="#ctx0" brushRef="#br0" timeOffset="234764.2834">7731 11960 349 0,'0'0'5'0,"10"12"3"16,0 0 5-16,2 5 1 15,6 4 2-15,-1 7 1 16,2 7 0-16,-1 9 2 16,-7 0-4-16,-3 4-5 0,-8 0-2 15,-8 0-4-15,-8-10-6 16,-4-5-10-16,-6-14-20 15,-9-18-47-15,12-6-3 16</inkml:trace>
  <inkml:trace contextRef="#ctx0" brushRef="#br0" timeOffset="235175.7339">8951 12126 430 0,'0'0'3'0,"-10"-7"0"16,-1-11 1-16,-8-10 0 16,-3-13 0-16,-5-18-1 0,-3-14 1 15,-6-18-1-15,3-11-2 16,2-4-1-16,5 12-1 16,8 6 0-16,6 13 0 0,7 17 1 15,6 16 0-15,13 20 1 16,6 14 0-16,11 8 0 15,6 0 1-15,5 3-2 16,2 6-4-16,1-4-8 16,4 2-26-16,-2 2-38 15,-11-1-2-15</inkml:trace>
  <inkml:trace contextRef="#ctx0" brushRef="#br0" timeOffset="235537.6707">8662 11630 453 0,'0'0'2'16,"-4"13"1"-16,1 0 1 15,3 2-1-15,0 3 1 0,8 5 0 16,4 2 0-16,7 6 0 16,5-5-2-16,12 5 0 15,2-2-1-15,6-2 0 16,0 0 0-16,-1-2 0 0,0-5 0 15,-3-7 0-15,-5-10 1 16,-6-3-1-16,-2-13 0 16,-5-11 0-16,-3-7 0 15,-3-6 0-15,-4 2 1 0,-4-2 0 16,-3 3 0-16,-5 7 0 16,-9 8 0-16,-3 8 1 15,-7 8-3-15,1 3 0 16,-2 9 0-16,2 6 0 15,5 2 0-15,8 4-3 0,5-1-12 16,6 1-20-16,17-1-46 16,-3-6-3-16</inkml:trace>
  <inkml:trace contextRef="#ctx0" brushRef="#br0" timeOffset="235789.8213">9370 11998 461 0,'0'0'4'15,"0"0"-1"-15,0 0 0 16,0 0 1-16,0 0 1 0,0-15-1 16,0-4 1-16,-5-6 0 15,-5-6-2-15,3-1-1 16,-1-1 0-16,2-4 0 15,4 7-1-15,2 2-2 0,7 5-4 16,10 5-12-16,0 12-52 16,20-9-12-16</inkml:trace>
  <inkml:trace contextRef="#ctx0" brushRef="#br0" timeOffset="236220.9554">10445 11821 352 0,'0'0'3'0,"0"0"3"16,13-3 3-16,-4-6 0 16,3-7 2-16,0-4 0 0,-1-10 2 15,0-1 0-15,-5-5-2 16,-6 3 0-16,-5 2-1 15,-10 12 0-15,-3 12 0 0,-3 8-1 16,-4 20-2-16,2 12 1 16,9 10-3-16,5 4-2 15,7 4-3-15,7-10 0 16,14-4-2-16,9-13-9 16,12-10-28-16,5-12-43 0,1-8 0 15</inkml:trace>
  <inkml:trace contextRef="#ctx0" brushRef="#br0" timeOffset="236459.4226">10750 11535 430 0,'0'0'2'0,"0"8"2"16,0 6 2-16,7 6 0 15,8 7 2-15,1 4 0 16,9 5 0-16,3 1 0 0,6 1-1 16,6-2-2-16,-2-8-3 15,-1-3-6-15,-2-9-9 16,-4-13-48-16,-4 5-19 16,-9-2-2-16</inkml:trace>
  <inkml:trace contextRef="#ctx0" brushRef="#br0" timeOffset="236648.2384">10741 11806 444 0,'0'0'1'0,"0"0"1"16,7-19 0-16,1 8 0 15,9-9 1-15,-1-1 0 16,11-7 0-16,4-6-1 0,6 2-7 15,5-8-13-15,-6 4-56 16,14 4-3-16</inkml:trace>
  <inkml:trace contextRef="#ctx0" brushRef="#br0" timeOffset="237372.3025">11288 11589 461 0,'0'0'3'15,"0"0"2"-15,0 0 0 16,-11 0 1-16,11 0 1 0,-8 0-1 15,8 0 1-15,-9 4 0 16,9-4-3-16,0 0-4 16,-11 0 0-16,11 0 0 0,0 0 0 15,0 0 0-15,-9-4 0 16,9 4 0-16,0 0 0 16,0 0 0-16,-12-3 0 15,12 3 0-15,0 0 0 0,-11 1 0 16,11-1 0-16,-11 9 0 15,11-9 0-15,-17 9 0 16,8-1 0-16,-4 0 0 16,3 3 0-16,0 1-4 15,-1 3 1-15,7 5 0 0,3-3 0 16,1-1 0-16,7 0 0 16,7-5 0-16,0-4 1 15,8-5 1-15,-2-2-1 16,0-5 0-16,1-1 1 0,-1-3-1 15,-2 3 0-15,-1 2 1 16,-2 2 0-16,0 2 1 16,-1 2 0-16,2-2 0 15,4 0 1-15,-4-3 0 0,3-11 1 16,1-3-1-16,-3-2 0 16,2 1-1-16,-3 6 1 15,-2 3 0-15,0 9-1 0,-1 3 1 16,2 9-1-16,1 7 0 15,0-3 0-15,2-2 0 16,2-6 0-16,0-8-3 16,-3-11-3-16,0-5-1 15,-2-1-1-15,-1 0 0 16,-1 9 0-16,-1 8 0 0,0 4 0 16,1 13 3-16,1 9 3 15,2 8 0-15,-1 2-7 16,6-14-54-16,1 3-7 0</inkml:trace>
  <inkml:trace contextRef="#ctx0" brushRef="#br0" timeOffset="237857.4673">11970 11679 432 0,'0'14'4'16,"0"6"0"-16,2 13 1 16,7 6 1-16,3 5 1 15,1 2-1-15,2 2 1 16,-3-2-1-16,3-11-4 0,-5-20 0 16,-10-15-2-16,9-9-1 15,-9-26-1-15,-6-17 0 16,0-11 0-16,-1-9 0 0,4-3 0 15,2 6-1-15,1 8 1 16,6 13 1-16,9 22 1 16,1 19 1-16,4 20 0 15,3 20 1-15,-4 12 0 0,3 2 2 16,-4 6-2-16,-5-6-1 16,-3-2-9-16,-7-12-35 15,-3-20-34-15,0-13-2 16</inkml:trace>
  <inkml:trace contextRef="#ctx0" brushRef="#br0" timeOffset="238157.404">12420 11144 385 0,'0'0'7'0,"0"0"4"16,0 0 2-16,0 7 1 16,0 10 0-16,0 11 2 0,3 14 0 15,4 15 1-15,3 12-7 16,1 7-4-16,5 5-4 15,3-1-2-15,-2-8-4 16,8-11-37-16,-4-19-40 0,-2-12-3 16</inkml:trace>
  <inkml:trace contextRef="#ctx0" brushRef="#br0" timeOffset="238583.3908">12740 11640 368 0,'0'0'2'0,"0"0"0"15,4 3 1-15,-4-3 2 16,17-6 2-16,-5-2 0 16,-1-6 1-16,0-3-1 0,-1-4 0 15,-4-2-1-15,-4-5 0 16,-2 7 1-16,-4 3 2 15,-3 7-1-15,-2 8 1 16,0 10-1-16,9 13-1 0,0 10 0 16,10 6-2-16,7 5-5 15,6-4-5-15,6 1-5 16,1-7-11-16,6-22-52 16,1 6-7-16</inkml:trace>
  <inkml:trace contextRef="#ctx0" brushRef="#br0" timeOffset="238766.3066">13111 11605 461 0,'0'0'2'15,"0"0"1"-15,0 0 1 16,0 10 1-16,0 4 1 16,5 4 1-16,0 8 1 15,1 6 0-15,2 6-1 0,-3 4-7 16,1 2 0-16,-3-4 0 15,2-22-67-15,-5 18-16 16</inkml:trace>
  <inkml:trace contextRef="#ctx0" brushRef="#br0" timeOffset="239217.8149">12200 11806 402 0,'0'0'2'0,"0"0"1"0,-13 0 1 15,4 0-1-15,0 0 0 16,-2-3-8-16,-1-8-32 16,4 4-31-16,2-5-6 15</inkml:trace>
  <inkml:trace contextRef="#ctx0" brushRef="#br0" timeOffset="239809.9972">14111 11490 421 0,'-1'12'6'16,"1"9"1"-16,0 16 0 16,4 8 1-16,6 12 1 15,0 10 1-15,9 7-1 0,-3 4 2 16,2-8-6-16,0-13 0 16,-3-10-2-16,-2-19 0 15,-9-17-1-15,-4-20 0 16,-9-25-1-16,-2-21-1 0,-4-23 0 15,-1-14-1-15,-3-12 0 16,7 0-1-16,1 4 1 16,3 9-1-16,8 16 0 15,4 17 1-15,10 25 0 0,4 22 1 16,7 14 0-16,0 21 1 16,6 10 0-16,0 7 1 15,-1 10 0-15,-4 0 0 16,-7 0-1-16,-8-2 0 0,-9-10 0 15,-4-6-2-15,-13-9 0 16,-5-13-4-16,-9-11-5 16,4-6-11-16,-4-14-42 15,9-11-19-15,2-1-2 0</inkml:trace>
  <inkml:trace contextRef="#ctx0" brushRef="#br0" timeOffset="240392.5973">14632 10762 223 0,'0'0'11'0,"0"0"6"16,0 0 5-16,0 0 3 16,-7 13 2-16,4-5 0 15,-3 7 4-15,1 8-2 0,-1 9-9 16,-1 12-5-16,6 16-4 16,1 20-3-16,2 12-2 15,10 5-1-15,1 7-1 16,1-7-1-16,3-10 0 0,0-11-2 15,-1-19-1-15,-2-28 1 16,0-25-1-16,0-13 0 16,-2-25 0-16,-1-10 0 15,3-6 0-15,1 0 0 0,0 1 0 16,1 12 0-16,-2 18 0 16,4 16 1-16,-2 10 0 15,3 16 0-15,-2 10 0 16,-1 4-1-16,3 1-7 0,-7-11-23 15,3-8-48-15,0-8-1 16</inkml:trace>
  <inkml:trace contextRef="#ctx0" brushRef="#br0" timeOffset="240707.8141">15061 11410 445 0,'0'0'1'16,"-1"17"1"-16,1 0-1 16,0 7 1-16,2 1 0 15,9 5 0-15,1-2 0 16,3 1 0-16,4-11 0 16,4-9-1-16,-2-9 1 0,1-6 0 15,-5-11-1-15,-5-9 1 16,-7-6 1-16,-5-4-1 15,-7 0 1-15,-8 4 0 0,-5-2 1 16,-1 10 1-16,-2 1-1 16,0 12-1-16,3 9 0 15,6 9-5-15,3 8-7 16,11 6-22-16,14 1-49 0,3 3-1 16</inkml:trace>
  <inkml:trace contextRef="#ctx0" brushRef="#br0" timeOffset="241047.9618">15606 11233 452 0,'0'0'3'16,"-7"0"1"-16,-3 0 2 15,-2 2 0-15,-2 3 0 16,-3 5 1-16,-6 8-1 0,0 6 1 16,-1 6-2-16,1 0-2 15,6 6-2-15,6 1 0 16,4-5 0-16,6-1 0 16,11-5-1-16,6-4 0 0,7-3 0 15,3-2 0-15,1 0-1 16,-2 2 0-16,-5 3 0 15,-8 2 1-15,-7 5-2 16,-5 0-2-16,-9 5-7 0,-10-9-18 16,-12-8-50-16,10-5-2 15</inkml:trace>
  <inkml:trace contextRef="#ctx0" brushRef="#br0" timeOffset="241549.588">15848 11422 399 0,'0'0'5'0,"-9"20"1"15,5 6 1-15,4 11 2 16,0 12 0-16,4 7 1 16,3 7 0-16,2 10 0 15,2-7-3-15,4-3-3 0,-2-12 0 16,-9-13-2-16,-4-16 0 15,0-22-1-15,-3-6-1 16,-4-27 0-16,-2-17 0 16,-1-18-1-16,3-13 0 0,2-6 0 15,3-2-1-15,2 0 1 16,4 11 0-16,3 14 1 16,5 20 0-16,4 24 1 15,0 20 1-15,2 18 0 0,1 23 1 16,-1 15 0-16,-4 6 0 15,-1 5-1-15,-6-3 0 16,-4-6-4-16,1-11-11 16,-6-15-27-16,-3-17-40 0,5-15 0 15</inkml:trace>
  <inkml:trace contextRef="#ctx0" brushRef="#br0" timeOffset="241953.8438">16139 10802 365 0,'0'0'7'16,"-8"8"5"-16,2 6 1 16,1 10 1-16,-2 10 2 0,-2 15 1 15,5 14 0-15,2 12 2 16,2 7-8-16,3 5-2 16,8-3-4-16,0-9 1 15,6-14-6-15,3-12 0 16,4-18 0-16,-3-15 0 0,4-16 0 15,0-6 0-15,-3-6 0 16,2-1 0-16,-2 0 0 16,-3 5 0-16,-3 8 0 15,1 0-3-15,0 9-2 0,-4 1-8 16,2-1-66-16,2 1-2 16</inkml:trace>
  <inkml:trace contextRef="#ctx0" brushRef="#br0" timeOffset="242343.773">16609 11471 428 0,'0'0'2'0,"-1"11"-1"0,1-11 0 16,2 18 1-16,-2-18-1 16,19 10 2-16,-5-10-3 15,3 0 2-15,2-10-2 16,0-8 1-16,-3-4 0 15,-8-3 2-15,-1 0 2 0,-7 0 0 16,-11 5 2-16,-6 7 0 16,-4 4 0-16,-3 7 0 15,2 4 0-15,4 13-4 0,3 3-5 16,13 9-9-16,2-5-21 16,7 1-47-16,18 1-2 15</inkml:trace>
  <inkml:trace contextRef="#ctx0" brushRef="#br0" timeOffset="242651.9965">17010 11487 377 0,'0'0'4'0,"0"0"4"16,-8 0 0-16,8 0 1 16,-12-2 1-16,0-5 0 15,0-6 2-15,-1-1-1 16,0-4-2-16,1-2-2 16,6 0-2-16,1 0-1 0,5 2 0 15,4 4 0-15,9 3-2 16,5 6-4-16,4-1-4 15,7 6-6-15,1-1-12 0,4-4-53 16,6 5-2-16</inkml:trace>
  <inkml:trace contextRef="#ctx0" brushRef="#br0" timeOffset="242992.4287">17285 11293 447 0,'0'0'2'0,"0"0"1"16,-11 18 0-16,4 1 1 0,5 3 0 16,0 8 0-16,2 4 0 15,4 5 0-15,9 3-3 16,7-7 0-16,1-2 0 16,8-12 0-16,0-6-1 0,3-11 0 15,-4-4 1-15,2-7-1 16,-3-2 1-16,-1 0 0 15,-4 4 0-15,1 7-1 0,-6 14 1 16,-5 9 2-16,0 12 0 16,-5 12 2-16,-7 2 0 15,0 6 1-15,-12 0-1 16,0-3-5-16,-9-5 0 0,-2-11 0 16,0-9 0-16,-3-20 0 15,2-9-28-15,7-20-53 16,-3-18-4-16</inkml:trace>
  <inkml:trace contextRef="#ctx0" brushRef="#br0" timeOffset="243326.0925">17919 10735 445 0,'-2'9'5'16,"-4"14"1"-16,-3 12 1 15,0 18 2-15,-1 18 0 16,4 16 0-16,3 14 1 0,3 7 1 16,1-2-11-16,15-4 0 15,5-20-4-15,11-12-29 16,5-22-47-16,0-22-4 16</inkml:trace>
  <inkml:trace contextRef="#ctx0" brushRef="#br0" timeOffset="243898.6161">18498 11376 318 0,'0'0'7'0,"0"0"4"15,0 0 5-15,-10 6 4 16,10-6 2-16,-12 6 1 16,12-6 0-16,-14 4 2 0,14-4-5 15,-16 0-6-15,16 0-5 16,-17-4-6-16,17 4-3 16,-18-18 0-16,18 18 0 15,-14-15 0-15,14 15 0 0,-15-12 0 16,15 12 0-16,0 0 0 15,-6-10 0-15,6 10 0 16,0 0 0-16,0 0 0 0,-13-8 0 16,13 8 0-16,0 0 0 15,-12-10 0-15,12 10 0 16,-11-2 0-16,11 2 0 16,-12 0 0-16,12 0 0 15,-14 5 0-15,14-5 0 0,-13 15 0 16,4-5 0-16,4 5 0 15,-3-2 0-15,5 6 0 16,0-1 0-16,0 4 0 16,2-1 0-16,6 3 0 0,1 1 0 15,8-7 0-15,4-4 0 16,4-6 0-16,3-8 0 16,-3-4-2-16,7-11 1 15,-2-6-1-15,1-6-2 0,-3 5-3 16,1 7-10-16,-3 4-14 15,1 11-22-15,-1 8-15 16,-1 7-7-16</inkml:trace>
  <inkml:trace contextRef="#ctx0" brushRef="#br0" timeOffset="244071.6424">18732 11151 268 0,'0'-15'14'16,"0"-3"8"-16,0-8 4 15,-2 3 3-15,-1 1 3 0,0 5-2 16,3 17 1-16,0 0 0 15,-8 30-12-15,7 24-10 16,1 15-9-16,4 8 0 16,6 4 0-16,2-4 0 15,10 2 0-15,-7-14-52 0,9-20-31 16,-3-14-1-16</inkml:trace>
  <inkml:trace contextRef="#ctx0" brushRef="#br0" timeOffset="244261.7774">18574 11281 441 0,'0'0'4'15,"0"0"0"-15,0 0 1 16,0 8 0-16,0-8-1 0,18 5 1 16,-2-1 1-16,5 3-1 15,4-1-4-15,9 2 0 16,5 1-4-16,13-2-10 0,2 8-49 15,6-10-16-15</inkml:trace>
  <inkml:trace contextRef="#ctx0" brushRef="#br0" timeOffset="244603.7647">19253 11598 455 0,'0'0'4'0,"-16"6"-1"0,8-6 0 16,-3-15-1-16,7-12-7 15,-5-20-14-15,6-14-20 16,-1-13-6-16,4-12 7 15,0 1 21-15,0 12 11 16,-4 15 7-16,-6 23 10 0,-6 28 16 16,0 21 22-16,-3 22 1 15,3 12-8-15,2 3-22 16,11-5-14-16,3-9-10 0,16-13-17 16,3-9-32-16,14-15-29 15,1-3-2-15</inkml:trace>
  <inkml:trace contextRef="#ctx0" brushRef="#br0" timeOffset="244825.1638">19389 11483 389 0,'0'0'4'0,"0"14"2"0,0-4 1 15,1 1 1-15,7 1-1 16,1-2 1-16,1-2 1 16,6-1-3-16,-3-8-3 0,6-11-2 15,-6-7-2-15,2-7 2 16,-7-4 0-16,-7-7 3 15,-1 0 0-15,-12-1 2 16,-4 1 1-16,-6 8 0 16,3 1-1-16,0 11-4 0,3 9-4 15,5 8-10-15,3 11-14 16,8-3-47-16,4 17-7 16</inkml:trace>
  <inkml:trace contextRef="#ctx0" brushRef="#br0" timeOffset="245583.5137">19704 11258 380 0,'0'0'6'15,"-4"14"1"-15,4 3 1 16,0 9 1-16,1 9 1 16,5 5 0-16,1 5 0 0,1 2 0 15,3-6-5-15,-1-6-1 16,1-16-2-16,-2-13-1 16,-3-14 0-16,3-25-1 15,-2-9-1-15,1-14 1 0,-1 0 0 16,4 0-1-16,-2 7 3 15,5 10 0-15,-2 21 1 16,4 18 1-16,-1 24 0 16,4 15 1-16,-1 10 0 0,4 5-1 15,0 2-4-15,1-4-8 16,1-9-36-16,-4-9-35 16,-1-10 0-16</inkml:trace>
  <inkml:trace contextRef="#ctx0" brushRef="#br0" timeOffset="246410.0437">19413 11247 198 0,'0'0'5'15,"0"0"4"-15,0 0 3 0,0 0 6 16,0 0 2-16,0 0 1 15,0 0 2-15,-7 3 1 16,7-3-4-16,-4 10-4 16,4-10-3-16,-7 12-3 0,7-12-4 15,-6 9-2-15,6-9-1 16,-9 12 0-16,3-4 0 16,3 5 0-16,-3 3 0 15,-1 6 0-15,4 2 0 0,-3 5 0 16,2 0 0-16,0 2-2 15,2-6-5-15,2 0-8 16,1-11-26-16,7-4-32 16,1-9-4-16</inkml:trace>
  <inkml:trace contextRef="#ctx0" brushRef="#br0" timeOffset="249863.5598">20150 10723 314 0,'0'0'10'15,"0"0"1"-15,0 0 2 16,0 0 2-16,0 0 2 16,5-3 2-16,-5 3 1 15,8-9 2-15,-8 9-6 0,13-6-2 16,-2 6 0-16,4 6-1 16,4 10 0-16,7 7-13 15,6 5 0-15,4 9 0 0,11 7 0 16,1 4 0-16,5 7 0 15,0 7 0-15,-2 4 0 16,-3 9 0-16,-9 13 0 16,-8 9 0-16,-9-1 0 0,-9 9 0 15,-10 0 0-15,-3 0 0 16,-5-5 0-16,-6-8 0 16,-4-11 0-16,2-23 0 15,6-7-17-15,-7-16-69 0,-2-10-3 16</inkml:trace>
  <inkml:trace contextRef="#ctx0" brushRef="#br0" timeOffset="291755.5805">2009 14206 161 0,'0'0'6'16,"0"0"9"-16,-8 1 7 0,8-1 4 16,-11 0 4-16,11 0 6 15,-18 1 1-15,5-1 2 16,3 0-4-16,-2 0-7 15,-2-1-5-15,5-1-5 0,1 1-5 16,-4-1-3-16,12 2-5 16,0 0-2-16,0 0 1 15,9 0-4-15,12 2 0 16,11 5 0-16,8-2 0 0,8 1 0 16,8 1 0-16,7-5 0 15,3-2 0-15,-4-4 0 16,2-2-23-16,-2-12-59 15,-10-3-3-15</inkml:trace>
  <inkml:trace contextRef="#ctx0" brushRef="#br0" timeOffset="295526.2516">3009 13568 297 0,'0'0'4'0,"-2"20"5"0,2 8 6 15,2 14 3-15,6 13 2 16,4 11 4-16,5 16-1 15,6 5 2-15,3 1-2 0,-1-6-6 16,0-14-4-16,-5-11-3 16,0-16-3-16,-8-13-1 15,-12-28-6-15,0 0 0 16,1-23 0-16,-8-17 0 0,-7-12 0 16,-4-11 0-16,-4-14 0 15,-1-9 0-15,1 0-4 16,1 2-1-16,4 6-3 0,6 10 2 15,4 4 2-15,7 12 0 16,7 10 2-16,11 9 1 16,8 8 0-16,6 2 1 15,4 8 1-15,3 3-1 16,3 6 0-16,-3 6 1 0,0 3 0 16,-7 9 0-16,-8 12 1 15,-4 6 1-15,-11 8 0 16,-5 5 1-16,-6 4 0 15,-9-1 0-15,-7 0 0 0,-1 0-1 16,-4-7-1-16,3-8 0 16,4-3-2-16,5-4 0 15,7-3 0-15,4-3 0 16,10-1 0-16,8-1 0 0,6 3 0 16,3-2 0-16,3 5 0 15,0 2 0-15,1 3 0 16,-3 6 0-16,-3-1 0 0,-2 4-4 15,-7-4-17-15,-9-3-60 16,10-3-2-16</inkml:trace>
  <inkml:trace contextRef="#ctx0" brushRef="#br0" timeOffset="295833.9944">3870 13963 415 0,'0'0'4'0,"0"0"1"0,0 0 0 15,0 0 0-15,0 0 1 16,13-4 0-16,-2-9 0 16,3-11 0-16,4-4-4 0,-2-8 0 15,-1-4-1-15,-5 1 0 16,-7 2 0-16,-3 7 2 15,-2 11 1-15,-8 13 2 16,-4 13 1-16,2 17 1 0,2 15 0 16,3 5-1-16,7 4-4 15,2-2-3-15,17 0-2 16,3-10-48-16,13-12-31 16,5-7-4-16</inkml:trace>
  <inkml:trace contextRef="#ctx0" brushRef="#br0" timeOffset="296335.5548">4352 13690 434 0,'0'0'4'16,"0"0"3"-16,0 0 2 16,-10-10 2-16,10 10-1 15,0 0 1-15,-14-10 1 0,14 10 1 16,-10-3-13-16,10 3 0 15,0 0 0-15,0 0 0 16,-9-2 0-16,9 2 0 16,-10 0 0-16,10 0 0 0,-13-1 0 15,13 1 0-15,-16 0 0 16,7 0 0-16,9 0 0 16,-15 0 0-16,15 0 0 15,-16 16 0-15,10 1 0 16,-3 5 0-16,1 9 0 0,-1 2 0 15,4 5 0-15,-2 0 0 16,4 0 0-16,2-4 0 16,1-7 0-16,8-10 0 0,6-10 0 15,6-7 0-15,4-10 0 16,3-5 0-16,6-2 0 16,2 1 0-16,0 4 0 15,3 11 0-15,-3 7 0 0,0 18 0 16,-5 14 0-16,-3 11 0 15,-8 8 0-15,-8 7 0 16,-10 1 0-16,-6 3 0 16,-18-5 0-16,-10-5 0 0,-9-12 0 15,-11-12 0-15,-2-8 0 16,-6-16-10-16,1-6-72 16,6-6-4-16</inkml:trace>
  <inkml:trace contextRef="#ctx0" brushRef="#br0" timeOffset="296975.7164">4642 13612 317 0,'0'0'5'0,"0"0"3"15,0 0 4-15,0 0 0 0,0 0 2 16,3 12 2-16,-1 4 1 16,4 9 0-16,0 11-3 15,2 8-4-15,3 7-4 0,4 2 0 16,1-2-2-16,3-3-2 16,3-10-1-16,1-20 0 15,0-18-2-15,4-17 0 16,-1-12 0-16,1-5 0 15,1-2 1-15,2 5 3 0,4 10 0 16,-4 14 2-16,2 7 1 16,-5 18 0-16,0 10 1 15,-5 1-1-15,-1-4-2 0,-2-6-5 16,-8-14-6-16,5-12-12 16,-7-18-35-16,-1-28-28 15,1-17-3-15</inkml:trace>
  <inkml:trace contextRef="#ctx0" brushRef="#br0" timeOffset="297109.7044">5249 13202 462 0,'0'0'7'0,"0"23"1"16,0 3 2-16,2 23 2 15,5 12-2-15,1 11-8 16,5 14-2-16,3 4 0 0,9 2 0 16,-1-7 0-16,9-6 0 15,-6-18-67-15,7-15-19 16</inkml:trace>
  <inkml:trace contextRef="#ctx0" brushRef="#br0" timeOffset="297799.9006">5801 13808 373 0,'0'0'7'0,"0"0"5"16,0 0 1-16,0 0 4 15,0 0 1-15,0-10 0 0,0 10 2 16,-5-15 0-16,-1 4-7 16,-2-2-13-16,-2 1 0 15,-1-1 0-15,1 0 0 0,-4 4 0 16,4-2 0-16,-3 3 0 15,2-1 0-15,1 2 0 16,1 0 0-16,-3 0 0 16,12 7 0-16,-14-12 0 0,14 12 0 15,-15-7 0-15,15 7 0 16,-10-4 0-16,10 4 0 16,-10-1 0-16,10 1 0 15,-8 1 0-15,8-1 0 0,-6 8 0 16,6-8 0-16,-6 16 0 15,4-5 0-15,-4 5 0 16,2 4 0-16,0 5 0 0,1 4 0 16,0 4 0-16,2 3 0 15,1 1 0-15,1-6 0 16,7-4 0-16,4-8 0 16,5-8 0-16,5-10-8 15,4-3-1-15,1-8 0 16,4-3 1-16,1-1 0 0,-1 0 1 15,-2 2 1-15,-4 3 3 16,-4 6 0-16,-2 0-2 16,-6-1-10-16,-2-7-58 0,-4 0-2 15</inkml:trace>
  <inkml:trace contextRef="#ctx0" brushRef="#br0" timeOffset="297975.5625">6084 13176 438 0,'0'0'5'0,"0"8"4"16,1 16 1-16,0 13 2 16,5 15 1-16,2 14-1 15,2 12 0-15,4 8-12 0,0 5 0 16,8 2 0-16,-4-11 0 16,7-7 0-16,-8-17-82 15,1-12-3-15</inkml:trace>
  <inkml:trace contextRef="#ctx0" brushRef="#br0" timeOffset="298151.6619">5988 13851 435 0,'0'0'3'0,"0"0"-2"15,0 0 1-15,0 0 1 16,17 0 1-16,1-8-1 15,11 1-5-15,7-8-8 0,13-15-59 16,10 11-6-16</inkml:trace>
  <inkml:trace contextRef="#ctx0" brushRef="#br0" timeOffset="298396.5437">6627 13813 439 0,'0'0'1'0,"0"0"0"16,0 0-3-16,-16 0-6 15,9-6-24-15,7-14-42 16,-6-10-2-16</inkml:trace>
  <inkml:trace contextRef="#ctx0" brushRef="#br0" timeOffset="298939.2945">6540 13433 433 0,'0'9'7'0,"-3"8"1"16,-3 7 0-16,0 3 0 15,-1 4 0-15,4 3 0 0,2-2-1 16,2 1-2-16,10-13-10 15,8-5-6-15,8-15-7 16,6 0-5-16,5 0-1 16,-1-3 1-16,-2 3 6 0,-1 0 6 15,-4 11 9-15,-9 7 9 16,-2 9 8-16,-10 3 6 16,-3 3 1-16,-4 1-1 15,1-8-6-15,-2-1-5 0,1-13-3 16,-2-12-4-16,15-6-3 15,-2-17-3-15,0-11 0 16,4-10-1-16,-5-2 1 16,-6-2 2-16,-2 5 2 0,-4 11 2 15,-5 13 0-15,-6 14 1 16,-7 9 1-16,2 16 0 16,0 11 0-16,5 5-2 15,1-2-5-15,9 0-4 16,1-5-2-16,15-9-8 0,-6-5-15 15,14-8-26-15,2 0-13 16,-1-3-1-16,-2-1 12 16,-1-1 26-16,-1 6 18 0,-9-1 17 15,5 3 24-15,-11-1 29 16,-5-9 13-16,0 0-6 16,5-8-10-16,-5-16-21 15,1-9-12-15,1-6-8 0,2-4-1 16,2-1-1-16,0 6-1 15,2 6 1-15,1 13-1 16,3 14 0-16,1 10-1 16,3 16-7-16,0 5 0 15,9 11-34-15,1-5-46 0,-2 3-4 16</inkml:trace>
  <inkml:trace contextRef="#ctx0" brushRef="#br0" timeOffset="299866.3385">8436 13721 442 0,'0'0'4'0,"0"0"3"16,0 0 2-16,0 0 0 16,0 0 2-16,0 0 0 15,0 0 0-15,0 0-4 16,-9-5-7-16,9 5 0 0,-14-12 0 15,5 5 0-15,-2 0 0 16,3 0 0-16,-3-1 0 16,0 0 0-16,1-1 0 15,1 1 0-15,-3 1 0 16,2 0 0-16,1 0 0 0,-1-1 0 16,1 2 0-16,2 3 0 15,7 3 0-15,-16-3 0 16,16 3 0-16,-15 0 0 15,15 0 0-15,-9 5 0 0,9-5 0 16,-9 10 0-16,9-10 0 16,-9 13 0-16,6-4 0 15,-2 3 0-15,1 2 0 0,-2 4 0 16,3 6 0-16,-2 2 0 16,4 5 0-16,1 3 0 15,5-2 0-15,6-1 0 16,2-8 0-16,6-5 0 15,3-13 0-15,4-5 0 0,1-10 0 16,3-10-6-16,0-1 1 16,2 1-1-16,-2 6 1 15,0 5 1-15,2 8 0 16,-6 2 1-16,0 9-2 0,-8 0-3 16,-2-1-4-16,-2-9-17 15,-5-12-29-15,-6-17-7 16,0-20-2-16,-3-14 5 0,0-15 25 15,0-11 25-15,0 4 17 16,-1 5 29-16,1 13 35 16,1 18 5-16,6 30-3 15,1 24-7-15,3 36-20 0,4 23-20 16,0 11-21-16,5 12-3 16,3 0 0-16,4 5 0 15,-11-8-51-15,10-16-33 16,-3-17-2-16</inkml:trace>
  <inkml:trace contextRef="#ctx0" brushRef="#br0" timeOffset="300027.3686">8530 13665 477 0,'0'0'2'0,"0"0"1"15,0 0-1-15,8 0 1 16,6-2 0-16,9-3 0 15,10-3-5-15,14-2-10 16,10-4-65-16,15-3-4 0</inkml:trace>
  <inkml:trace contextRef="#ctx0" brushRef="#br0" timeOffset="300404.0442">9974 12975 457 0,'-1'9'6'16,"-1"9"0"-16,2 13 2 16,0 13 0-16,1 16 1 15,3 11 1-15,7 13-3 0,4 11-7 16,4-6 0-16,9 3 0 15,-1-12 0-15,13-5-36 16,0-17-45-16,3-14-5 0</inkml:trace>
  <inkml:trace contextRef="#ctx0" brushRef="#br0" timeOffset="300675.3526">10441 13643 400 0,'0'0'6'15,"0"0"-1"-15,-3 12 1 16,3-12 0-16,0 0 1 16,7 0 1-16,6-14-1 0,2-6 0 15,7-8-4-15,-2-7-1 16,1-3 0-16,-6 2 1 16,-7 2 2-16,-4 14 2 15,-8 6 1-15,-9 16 2 16,-5 19-1-16,1 14 1 0,-1 11-10 15,2 5 0-15,7 4 0 16,8-4 0-16,11-5 0 16,9-19-10-16,11-6-74 0,8-13-1 15</inkml:trace>
  <inkml:trace contextRef="#ctx0" brushRef="#br0" timeOffset="301102.2748">10817 13483 399 0,'0'0'5'0,"0"15"1"0,5 7 3 16,1 7 2-16,4 7 0 15,-1 3 1-15,6 3 1 16,2 1-1-16,0-6-3 0,3-12-2 15,-2-14-1-15,3-14-2 16,-3-17-1-16,-3-14-1 16,0-9 0-16,-5-7-2 15,-2 1 0-15,1 2 0 0,-4 7 0 16,3 10 0-16,-2 14 0 16,9 13-15-16,-3 6-65 15,10 13-2-15</inkml:trace>
  <inkml:trace contextRef="#ctx0" brushRef="#br0" timeOffset="301360.176">11290 13646 417 0,'0'0'2'16,"3"-7"1"-16,1-6 0 0,-1-8 0 15,1-4 1-15,-2-8 0 16,2-1 1-16,0-5 0 15,-4 4 1-15,-3 7 1 16,-4 8 1-16,-3 16 2 0,-2 11-1 16,0 20 1-16,-1 14 0 15,4 8-5-15,5 6-5 16,4 3 0-16,5-7 0 16,13-13 0-16,7-13 0 0,3-20 0 15,9-27-67-15,-3-6-17 16</inkml:trace>
  <inkml:trace contextRef="#ctx0" brushRef="#br0" timeOffset="301507.7639">11492 12876 460 0,'0'0'7'15,"-8"13"2"-15,4 13 2 16,1 13 0-16,3 19 0 16,0 17-9-16,0 14-2 0,5 11 0 15,11 7 0-15,0-5 0 16,12 1 0-16,15-14-80 15,-13-14-7-15</inkml:trace>
  <inkml:trace contextRef="#ctx0" brushRef="#br0" timeOffset="301940.0484">12396 13800 441 0,'0'0'2'0,"0"0"0"16,9 1 1-16,0-1 0 0,2-8 1 15,2-9 0-15,4-9-1 16,-2-6 1-16,-1-11-3 16,-5-3 2-16,-3 2-1 15,-6 2 2-15,-5 9 1 16,-6 14 1-16,-8 15 1 0,-2 11 0 15,2 21 1-15,0 7-6 16,5 5-2-16,5 4 0 16,9-1 0-16,1-12 0 15,17-4-21-15,3-12-60 0,6-14-3 16</inkml:trace>
  <inkml:trace contextRef="#ctx0" brushRef="#br0" timeOffset="302169.8657">12708 13821 434 0,'0'0'2'16,"0"0"1"-16,0-16 1 16,0-3-1-16,-4-9 1 15,-5-12-1-15,-2-11 2 0,-5-14 0 16,-4-7-2-16,-3-3 0 16,1 2 1-16,-2 5 0 15,5 5 0-15,5 12 1 16,6 10-2-16,8 8 0 0,7 10 0 15,15 4-2-15,7 4-2 16,6 1-4-16,8-1-9 16,3-5-60-16,0 14-5 15</inkml:trace>
  <inkml:trace contextRef="#ctx0" brushRef="#br0" timeOffset="302365.9133">12471 13386 434 0,'0'0'2'15,"0"0"2"-15,15 0 1 16,2-2 0-16,9-7 0 0,10-3-3 16,8-4 0-16,18 2-11 15,2-5-32-15,13-5-34 16,8 5-3-16</inkml:trace>
  <inkml:trace contextRef="#ctx0" brushRef="#br0" timeOffset="302775.4466">13832 13461 379 0,'0'0'4'16,"11"-2"-2"-16,1-5 2 15,-3-7-1-15,5-8 1 0,1-5 0 16,-1-9 0-16,-5-3 2 16,-9-3 3-16,0 10 3 15,-13 5 3-15,-3 15 1 16,-10 12 0-16,0 24 1 16,-3 15-1-16,5 12-16 0,6 6 0 15,9 4 0-15,9-4 0 16,15-10 0-16,15-11 0 15,8-16 0-15,16-21-51 16,3-3-34-16,1-4-2 0</inkml:trace>
  <inkml:trace contextRef="#ctx0" brushRef="#br0" timeOffset="303007.6086">14135 13201 448 0,'0'0'6'0,"-8"15"1"16,7 3 3-16,1 2-1 15,5 6 2-15,9 3-1 16,5 1 0-16,8-2-10 16,10 0 0-16,6-9 0 0,3-3 0 15,-4-5 0-15,0 0 0 16,-15-1-51-16,3 2-33 15,-9 4-2-15</inkml:trace>
  <inkml:trace contextRef="#ctx0" brushRef="#br0" timeOffset="303203.6333">14163 13637 463 0,'0'0'3'0,"0"0"0"0,-10-8 2 15,10-7 0-15,1-10 3 16,6-7 0-16,8-11 0 16,0-9 0-16,14-9-8 15,2-3 0-15,9 0 0 0,-1-1 0 16,1 9-80-16,6 12-2 16</inkml:trace>
  <inkml:trace contextRef="#ctx0" brushRef="#br0" timeOffset="303675.7675">14680 13215 438 0,'0'12'4'0,"0"15"3"0,0 12 1 16,4 16 2-16,4 15-1 16,2 15 1-16,0 9 0 15,1 6 0-15,0-8-5 16,-2-10-5-16,-2-16 0 0,-1-16 0 15,-5-21 0-15,-1-29 0 16,-7-12 0-16,-7-35-5 16,-2-24-2-16,-1-19 2 15,2-13-1-15,2-10 2 0,3-2 1 16,7 5 2-16,3 16 1 16,5 20 2-16,11 22 3 15,6 26-1-15,2 21 0 16,-1 22 0-16,1 21 1 0,-6 17 0 15,-8 11-3-15,-2 4-2 16,-8-1 0-16,-4-2-7 16,-11-16-35-16,-3-16-39 0,0-15-2 15</inkml:trace>
  <inkml:trace contextRef="#ctx0" brushRef="#br0" timeOffset="304239.4338">15061 13289 375 0,'0'0'5'0,"0"16"3"16,3 0 1-16,4 6 3 0,0 4 1 16,3 0 0-16,-2 1 2 15,3 1 0-15,-1-10-4 16,-4-5-3-16,-6-13-1 15,2-9-2-15,-2-13-2 0,-5-7-2 16,-1-6 1-16,2-1-2 16,1 1 0-16,3 6 0 15,0 7-1-15,13 9 1 0,7 11 0 16,3 4 0-16,8 11 0 16,4-1 0-16,2-1 1 15,7-3-2-15,-7-6-1 16,2-2 0-16,-7-9-1 0,-5-8 1 15,-5-6 0-15,-7 0 0 16,-8-1 2-16,-7 2 1 16,0 5 3-16,-7 5 2 15,-3 10-1-15,1 9 2 16,-1 14-7-16,5 13 0 0,2 4 0 16,8 6 0-16,9-5 0 15,11-1-14-15,5-9-66 16,7-9-3-16</inkml:trace>
  <inkml:trace contextRef="#ctx0" brushRef="#br0" timeOffset="304727.6636">15901 13189 289 0,'0'0'10'0,"0"0"4"16,0 0 6-16,-6-10 2 16,6 10 4-16,-20-10 2 15,3 8 1-15,-4 2-2 16,-6 0-8-16,-2 9-4 0,-2 4-5 16,4 6-8-16,-1 3-2 15,10 2 0-15,4 2 0 16,10-6 0-16,4-1 0 15,16-5 0-15,4-6 0 0,11-2 0 16,5 0 0-16,0 1 0 16,-3 2-4-16,-5 5 2 15,-9 7-1-15,-8 5 0 16,-9 5-4-16,-9 1-3 0,-11-3-4 16,-2-7-8-16,-7-2-40 15,4-16-19-15</inkml:trace>
  <inkml:trace contextRef="#ctx0" brushRef="#br0" timeOffset="305041.7577">16146 13089 465 0,'0'0'3'16,"0"0"2"-16,-14 6 1 15,4 0 0-15,-5 6 0 16,-2 1 0-16,-3 4 0 0,1 4 0 16,0-1-4-16,3 1-2 15,4 1 0-15,8-1-5 16,4-3-2-16,9-1-1 16,6-5 0-16,5 0 0 0,2-3 1 15,0 4 0-15,0 1 1 16,-8 4 3-16,-5 5 2 15,-7 9 2-15,-5 2-2 16,-9 6-6-16,-11 0-36 0,-4-7-32 16,4-5-1-16</inkml:trace>
  <inkml:trace contextRef="#ctx0" brushRef="#br0" timeOffset="305237.8901">16425 13452 463 0,'0'0'-1'0,"0"-7"-6"0,0-10-16 15,0-7-52-15,1-8 1 16</inkml:trace>
  <inkml:trace contextRef="#ctx0" brushRef="#br0" timeOffset="305321.8441">16374 13104 416 0,'0'0'2'0,"0"0"0"0,-6 15-2 15,6-15-12-15,0 0-55 16,0 16-2-16</inkml:trace>
  <inkml:trace contextRef="#ctx0" brushRef="#br0" timeOffset="305725.4129">16655 13283 428 0,'0'0'7'0,"-12"22"1"0,4-3 1 16,5 5 0-16,2 3 0 16,0 2 0-16,7-3 0 15,7 1 1-15,10-12-8 16,3-11 0-16,1-4-2 0,-1-11 1 15,-5-7 0-15,-4-4 0 16,-7-5 1-16,-8-2 0 16,-9-3 0-16,-6 4-2 15,-7-3 0-15,-5 2 0 0,6 5 0 16,-3 2 0-16,4 10 0 16,5 0-24-16,-5 9-56 15,18 3-2-15</inkml:trace>
  <inkml:trace contextRef="#ctx0" brushRef="#br0" timeOffset="306338.826">17042 13138 341 0,'0'0'5'0,"0"0"4"16,0 0 2-16,-8 12 2 0,7 0 3 15,1 2-1-15,0 7 2 16,0 7 1-16,5 5-5 16,0 6-2-16,3 0-2 15,2 0-2-15,-1-3-1 16,0-6-2-16,0-6-1 0,-1-10-2 16,-8-14 0-16,18-3-2 15,-7-18-1-15,-2-11 1 16,5-7-1-16,-1-5 0 15,1-3 2-15,1 3 0 0,1 5 1 16,-1 10 1-16,3 13 1 16,1 15 0-16,2 13 0 15,0 17 1-15,-2 9-1 16,1 10-3-16,-3 0-11 0,6-10-60 16,-9 15-10-16</inkml:trace>
  <inkml:trace contextRef="#ctx0" brushRef="#br0" timeOffset="393864.7411">2109 16073 443 0,'0'0'5'0,"-10"2"3"0,10-2 2 15,-13 3 0-15,13-3 2 16,-11 3-1-16,11-3 1 16,0 0-12-16,9 0 0 0,9 0 0 15,11-3 0-15,9-2 0 16,3-4 0-16,11 3 0 16,-1-4 0-16,2-1 0 15,0 6 0-15,-4-3-61 0,2 0-26 16</inkml:trace>
  <inkml:trace contextRef="#ctx0" brushRef="#br0" timeOffset="394700.1022">3221 15198 422 0,'0'0'6'0,"0"0"1"15,0 0 2-15,0 0 2 16,0 0 2-16,-4 4 0 15,4 14 1-15,8 10 2 0,3 15-16 16,2 8 0-16,3 12 0 16,1 12 0-16,0 8 0 15,2 2 0-15,-5 3 0 16,0 0 0-16,-2-6 0 0,-5-7 0 16,-3-10 0-16,2-9 0 15,-3-14 0-15,-3-11 0 16,0-8 0-16,1-12 0 15,-1-11 0-15,11 6 0 0,3-7 0 16,6-7 0-16,7-2 0 16,13-1 0-16,8-6 0 15,7-7 0-15,9 0-17 16,1-6-67-16,0-1-3 0</inkml:trace>
  <inkml:trace contextRef="#ctx0" brushRef="#br0" timeOffset="395252.2966">4069 15744 441 0,'0'0'3'16,"0"0"1"-16,0 0 1 0,0 9 0 15,0 6 1-15,0 4 1 16,4 7 0-16,1 2 0 16,2 1-2-16,4 1-2 0,5-2-1 15,2-4-1-15,-2-10 0 16,2-12 0-16,-4-7 0 15,0-16 0-15,-7-7 0 16,-5-7 1-16,-2-7 0 0,-3 1 0 16,-10 6 2-16,-4 6-4 15,-3 10 0-15,0 14 0 16,-3 8 0-16,1 15 0 16,3 9 0-16,4 0 0 15,5-1 0-15,7 1 0 0,3-13-34 16,12-3-47-16,11-9-3 15</inkml:trace>
  <inkml:trace contextRef="#ctx0" brushRef="#br0" timeOffset="395759.8598">4599 15747 324 0,'0'0'10'0,"0"0"4"15,0 0 3-15,0 0 6 0,0 0 0 16,-2-4 1-16,2 4 1 16,0 0 1-16,-9-12-9 15,9 12-9-15,-14-12-8 16,5 5 0-16,-4-3 0 0,2 2 0 15,-6 0 0-15,3 1 0 16,-2 3 0-16,1 1 0 16,-1 3 0-16,1 11 0 15,1 8 0-15,2 11 0 0,1 8 0 16,4 8 0-16,1 7 0 16,6 3 0-16,6-2 0 15,6-4 0-15,6-4 0 16,5-19 0-16,10-6 0 0,18-21-81 15,-13-16-6-15</inkml:trace>
  <inkml:trace contextRef="#ctx0" brushRef="#br0" timeOffset="396318.1231">4916 15809 370 0,'0'0'6'0,"0"0"6"15,0 0 2-15,0-9 2 16,0 9 2-16,-2-13 1 0,-3 1 2 16,1 3 0-16,-3-1-7 15,1-1-14-15,6 11 0 16,-15-16 0-16,15 16 0 0,-17-12 0 15,17 12 0-15,-11-5 0 16,11 5 0-16,-12-5 0 16,12 5 0-16,-11-5 0 15,11 5 0-15,-13-5 0 16,13 5 0-16,-16-4 0 0,16 4 0 16,-14-2 0-16,14 2 0 15,-11 0 0-15,11 0 0 16,-10 3 0-16,10-3 0 15,0 0 0-15,-8 18 0 0,3-7 0 16,1 7 0-16,-5 7 0 16,2 4 0-16,0 7 0 15,-2 0 0-15,3 5 0 16,1-4 0-16,4-1 0 0,1-9 0 16,5-6 0-16,6-10 0 15,1-8 0-15,6-5 0 16,3-7 0-16,0-3 0 15,-1-1 0-15,2 1 0 16,1 6 0-16,-2 4 0 0,-2 2 0 16,-1 5-4-16,-6-2-3 15,4 2-12-15,-16-5-59 16,16-11-3-16</inkml:trace>
  <inkml:trace contextRef="#ctx0" brushRef="#br0" timeOffset="396508.2467">5123 15345 485 0,'0'0'6'0,"0"0"1"15,0 0 0-15,0 0-1 16,-2 28-6-16,2 11 0 16,5 11 0-16,6 12 0 0,6 12 0 15,1 3 0-15,7 9 0 16,-3-11 0-16,3-5-82 15,2-7-4-15</inkml:trace>
  <inkml:trace contextRef="#ctx0" brushRef="#br0" timeOffset="396898.0045">5583 15923 456 0,'0'0'4'15,"0"0"1"-15,-10 2-1 16,10-2-1-16,-15-10-1 16,4-11-3-16,0-14-7 0,0-11-5 15,2-9-6-15,1-3 0 16,0-1 9-16,4 8 8 16,-7 11 6-16,3 16 6 15,-5 17 6-15,2 9 6 16,-1 14 3-16,1 2-3 0,5 4-12 15,-2-12-17-15,15-6-70 16,7-4-5-16</inkml:trace>
  <inkml:trace contextRef="#ctx0" brushRef="#br0" timeOffset="397478.1779">5733 15519 378 0,'0'0'6'16,"0"0"2"-16,-7 5 3 15,7-5-2-15,0 0-1 16,-10 6 1-16,10-6 0 15,0 0 0-15,6-5-3 0,9-1-5 16,4-2 0-16,5-1 0 16,4-1 3-16,4 1-1 15,0 3 0-15,-2 2 1 16,-3 4 0-16,-5 6 1 16,-3 7-1-16,-7 11 1 0,-7 3 0 15,-5 9-1-15,-5 5 0 16,-7 5-1-16,-3 3-1 15,0-1-1-15,0 1-1 0,2-4 0 16,5-3 0-16,5-4-1 16,3-2 1-16,10-4 0 15,6-8-1-15,7-5 1 0,5-11-2 16,5-6-2-16,1-9-5 16,4-8-18-16,-3-8-52 15,-3-7-2-15</inkml:trace>
  <inkml:trace contextRef="#ctx0" brushRef="#br0" timeOffset="397693.9571">5846 15784 461 0,'0'0'3'16,"0"0"-1"-16,0 0 0 15,0 0 1-15,7 0-1 16,8-4 1-16,4-7 0 0,7-2 0 16,8-6-4-16,9 0-3 15,3-5-13-15,-1 3-58 16,12 4-3-16</inkml:trace>
  <inkml:trace contextRef="#ctx0" brushRef="#br0" timeOffset="398349.8874">6575 15707 400 0,'0'0'7'0,"0"0"2"16,-7-5 3-16,7 5 3 16,-9-2 1-16,9 2 1 0,-12 0 1 15,12 0-1-15,-10 0-17 16,10 0 0-16,-12 2 0 16,12-2 0-16,-14-2 0 15,6-5 0-15,-2-3 0 0,-1 0 0 16,3 0 0-16,-2-2 0 15,-1 2 0-15,1 2 0 16,2 2 0-16,8 6 0 16,-17-7 0-16,17 7 0 0,-15-5 0 15,15 5 0-15,-13-7 0 16,13 7 0-16,-11-8 0 16,11 8 0-16,-12-6 0 15,12 6 0-15,-9-7 0 16,9 7 0-16,-7-1 0 0,7 1 0 15,-12 5 0-15,12-5 0 16,-12 20 0-16,5-6 0 16,-3 4 0-16,3 5 0 15,-1 4 0-15,1 5 0 0,2 5 0 16,0 5 0-16,4-3 0 16,1 3 0-16,6-4 0 15,4-4 0-15,6-10 0 0,1-10 0 16,5-14 0-16,0-12 0 15,3-15 0-15,-2-10 0 16,-1-1 0-16,-1 1 0 16,-2 6 0-16,1 11 0 0,-2 17 0 15,4 12 0-15,-2 17 0 16,1 7 0-16,5 5 0 16,-6-7-23-16,-1-1-57 15,6-6-3-15</inkml:trace>
  <inkml:trace contextRef="#ctx0" brushRef="#br0" timeOffset="398754.1325">6819 15137 468 0,'0'0'3'16,"0"0"2"-16,0 13 1 16,1 6 1-16,5 13 1 15,1 15 1-15,9 13-4 16,0 15-5-16,4 6 0 0,4 9 0 16,1-2 0-16,-2-1 0 15,-1-14 0-15,2-8 0 16,-7-23-4-16,-6-8-79 15,0-8-3-15</inkml:trace>
  <inkml:trace contextRef="#ctx0" brushRef="#br0" timeOffset="398980.0239">6726 15680 447 0,'0'0'6'0,"-2"10"1"16,2-10 0-16,0 12 1 0,0-12 0 16,21 9 1-16,1-9-1 15,9 0 1-15,9-13-7 16,8-2-2-16,9-10 0 16,4 3-3-16,2-9-13 0,3-9-58 15,-3 16-7-15</inkml:trace>
  <inkml:trace contextRef="#ctx0" brushRef="#br0" timeOffset="399251.4742">7375 15898 397 0,'0'0'0'0,"-5"-10"-5"15,-2-13-11-15,4-11-19 16,-6-14-5-16,4-9 7 16,-7-8 18-16,-2-2 15 15,5 6 9-15,-9 10 7 0,4 14 14 16,-3 21 19-16,3 16 5 16,-1 5-9-16,8 15-17 15,4 5-20-15,3-6-15 0,7-5-38 16,12-2-35-16,4-3-1 15</inkml:trace>
  <inkml:trace contextRef="#ctx0" brushRef="#br0" timeOffset="399734.2961">7655 15595 366 0,'0'0'8'16,"0"0"3"-16,-6 13 2 16,0 2 2-16,0 8 1 15,2 11 1-15,1 4 2 0,0 5 0 16,3 0-7-16,5-4-4 16,5-3-1-16,7-14-7 15,2-14 0-15,0-14 0 16,6-15 0-16,-7-16 0 0,-2-6 0 15,-6-8 0-15,-7-5 0 16,-4 2 0-16,-11 3 0 16,-5 8 0-16,-8 9 0 15,-3 15 0-15,0 12 0 16,4 7 0-16,1 17 0 0,9 9 0 16,9 6-5-16,5 3-47 15,6-5-31-15,11-1-2 16</inkml:trace>
  <inkml:trace contextRef="#ctx0" brushRef="#br0" timeOffset="400362.2776">8001 15454 280 0,'0'0'9'15,"0"0"5"-15,0 0 5 16,-1 12 1-16,1-12 1 0,-1 16 5 16,0-4 0-16,1 2 1 15,0 4-8-15,0 4-3 16,0 4-4-16,1 5-1 15,3 4-3-15,0-2-5 16,2 6-3-16,0-1 0 0,3-1 0 16,-2-5 0-16,0-4 0 15,-1-7 0-15,0-5 0 16,-1-6 0-16,-5-10 0 16,7-6 0-16,-7-12 0 0,0-9 0 15,0-9 0-15,0-7 0 16,0-4 0-16,1-1 0 15,3 2 0-15,6 7 0 16,0 3 0-16,8 10 0 0,2 12 0 16,8 10 0-16,3 8 0 15,3 12 0-15,2 12 0 16,-4 10 0-16,0 5 0 16,-5 7 0-16,-2 5 0 15,-14 1-55-15,3-6-28 0,-5-6-3 16</inkml:trace>
  <inkml:trace contextRef="#ctx0" brushRef="#br0" timeOffset="402122.2305">9848 14671 353 0,'0'0'7'16,"0"0"6"-16,-11 0 2 0,11 0 1 15,0 0 1-15,-10 0 1 16,10 0 1-16,-18-4 0 16,9 1-7-16,-3 1-3 0,-1-1-3 15,-4 3 1-15,-4 5-7 16,-3 7 0-16,-2 3 0 16,-3 9 0-16,-3 6 0 15,-2 4 0-15,1 11 0 16,1 6 0-16,0 8 0 0,6 12 0 15,2 12 0-15,7 11 0 16,5 12 0-16,8 15 0 16,4 9 0-16,6 10 0 15,11 6 0-15,6-1 0 0,5-4 0 16,8-12 0-16,9-13 0 16,3-19 0-16,10-13 0 15,-1-29 0-15,12-30-33 16,-3-1-52-16,2-7-2 0</inkml:trace>
  <inkml:trace contextRef="#ctx0" brushRef="#br0" timeOffset="425862.9024">9985 15389 408 0,'0'0'4'0,"0"0"4"16,-2 15 1-16,2-3 2 16,0 4 1-16,0 4 0 0,2 7 0 15,4 6 1-15,2 3-4 16,0 3-3-16,4 1-3 16,2-1-1-16,-4-3 0 15,1-3-2-15,-2-7-3 0,-2-7 1 16,-1-11 0-16,-6-8 0 15,3-5 0-15,-3-16 0 16,-4-7 0-16,-2-9 1 0,4-6 1 16,1 0-1-16,1-2 0 15,0 2-1-15,3 7 1 16,12 13 1-16,3 12 0 16,3 11 0-16,5 17 0 15,3 8 1-15,0 10 1 0,-1 5-1 16,-3-2 1-16,-1-1-2 15,-7-10-1-15,-1-11 0 16,-7-14 0-16,3-9 0 16,-2-13-1-16,0-5 1 0,5-5-1 15,-2 4 2-15,8 1 1 16,1 10 0-16,0 12 0 16,4 9 0-16,-5 14-5 15,5 10-17-15,1 5-54 0,-8 0-4 16</inkml:trace>
  <inkml:trace contextRef="#ctx0" brushRef="#br0" timeOffset="426538.577">10903 15533 357 0,'0'0'6'0,"0"0"4"15,0 0 4-15,-10-5 0 16,10 5 1-16,0 0 3 16,-10-12 1-16,10 12 2 15,0 0-4-15,-9-9-4 16,9 9-6-16,-9-5-7 0,9 5 0 15,-13-7 0-15,13 7 0 16,-11-8 0-16,11 8 0 16,-14-12 0-16,14 12 0 15,-9-13 0-15,9 13 0 0,-7-9 0 16,7 9 0-16,0 0 0 16,-12-1 0-16,12 1 0 15,-11 3 0-15,11-3 0 0,-12 17 0 16,7-7 0-16,-5 0 0 15,4 6 0-15,-1 1 0 16,-3 3 0-16,-1 5 0 16,6 2 0-16,-2 6 0 15,1 0 0-15,0-1 0 0,5-5 0 16,2-4 0-16,10-10 0 16,3-10 0-16,6-8 0 15,4-13 0-15,0-5 0 16,4 0 0-16,-3 1-13 15,3 8 0-15,-3 12-1 0,0 6 0 16,-6 11-17-16,-14 7-47 16,11 2 0-16</inkml:trace>
  <inkml:trace contextRef="#ctx0" brushRef="#br0" timeOffset="426950.5077">11075 15389 410 0,'0'0'4'0,"0"0"2"16,0 8 2-16,2 7 2 0,4 10 2 16,1 10 0-16,1 2 1 15,-2 8 1-15,5 2-4 16,0-4-3-16,-2-7-2 15,4-9-5-15,-4-17 0 0,-1-10 0 16,3-15 0-16,-2-12 0 16,-2-3 0-16,4-1-2 15,0 4 0-15,-1 6-1 16,6 13 0-16,0 12 1 0,4 18 1 16,4 14 1-16,1 12 1 15,0 7 1-15,-2 5 1 16,-5 1 1-16,-5-2-1 15,-8-5-3-15,-5-6 0 0,-7-7 0 16,-11-5 0-16,-7-7 0 16,-5-7 0-16,-8-7 0 15,-3-8 0-15,1-4 0 16,-9-4-70-16,11-15-14 0</inkml:trace>
  <inkml:trace contextRef="#ctx0" brushRef="#br0" timeOffset="427606.6131">11862 14944 419 0,'0'0'4'16,"-3"10"2"-16,1 8 3 16,2 8-1-16,0 13 3 15,7 12 0-15,0 13 1 0,3 13 1 16,3 7-4-16,1 3-2 15,0-3-5-15,1-6-2 16,-6-10 0-16,2-15 0 0,-4-13 0 16,-2-17 0-16,-5-23 0 15,8 0 0-15,-4-17 0 16,0-10 0-16,1-6-2 16,3-4 0-16,6 0 0 0,1 0 1 15,8 7 1-15,2 2-1 16,5 5 1-16,4 11 0 15,3 5 1-15,-1 7-1 16,-5 10 0-16,-5 9 0 16,-10 6 0-16,-6 8 2 0,-10-1-1 15,-12-1-1-15,-9-6-1 16,-8-4-2-16,-2-9-1 16,-1-8-6-16,5-4-15 0,4 4-50 15,8-9-6-15</inkml:trace>
  <inkml:trace contextRef="#ctx0" brushRef="#br0" timeOffset="427920.6737">12503 15544 490 0,'0'0'1'0,"0"0"0"0,0 0 0 15,2-8 0-15,4-6 0 16,2-4-1-16,2-6 1 16,-1-3-1-16,-1-2 0 15,1 0 0-15,-7 3 1 0,-2 7 1 16,-2 10 2-16,-11 9 1 16,0 9-2-16,-2 10-3 15,2 7 0-15,0 8 0 16,7-2 0-16,6 2 0 0,4-3 0 15,13-2 0-15,4-9 0 16,12-2 0-16,-1-13-10 16,-7-3-72-16,19-2-2 0</inkml:trace>
  <inkml:trace contextRef="#ctx0" brushRef="#br0" timeOffset="428416.3756">13671 15243 408 0,'0'0'6'16,"0"0"2"-16,-8-5 2 15,8 5 1-15,-19-5 2 16,6 5 0-16,-3 3 2 0,-3 9 0 16,-1 9-3-16,2 11-12 15,2 7 0-15,4 9 0 16,3 5 0-16,7 0 0 15,2-5 0-15,14-6 0 0,6-12 0 16,11-25-54-16,5-2-30 16,3-7-2-16</inkml:trace>
  <inkml:trace contextRef="#ctx0" brushRef="#br0" timeOffset="428661.7205">13983 15543 427 0,'0'0'7'16,"-3"19"2"-16,1-4 0 15,2-1 1-15,0 0 0 16,0-14-1-16,15 9 1 16,-3-10-1-16,4-16-8 0,0-12-2 15,-4-10-1-15,-1-2 2 16,-8-6 1-16,-3 5 1 16,-12 6 1-16,0 7 2 15,-7 9-3-15,-1 15-2 0,-3 5 0 16,7 19 0-16,3 11 0 15,4 1 0-15,9 10 0 16,2-8-27-16,11-2-55 0,8-3-2 16</inkml:trace>
  <inkml:trace contextRef="#ctx0" brushRef="#br0" timeOffset="429128.0467">14240 15208 323 0,'0'0'6'0,"0"0"3"15,0 0 2-15,-7 13 3 16,6-1 4-16,1 7 1 16,0 6 2-16,0 11 1 15,5 5-5-15,3 2-2 0,-2 3-2 16,3-5-3-16,-1-2-2 15,-2-12-3-15,2-12-5 16,-8-15 0-16,14-17 0 16,-7-12 0-16,3-13 0 15,2-2 0-15,1-1 0 0,4 4 0 16,-2 11 0-16,3 13-2 16,1 17 4-16,0 17-2 15,3 13 0-15,-1 6 0 16,2 10-26-16,-1-6-52 0,-1-5-2 15</inkml:trace>
  <inkml:trace contextRef="#ctx0" brushRef="#br0" timeOffset="429352.8974">14714 14900 475 0,'0'0'4'0,"-8"4"1"0,4 10 1 16,4 13 0-16,0 11 0 16,5 9 1-16,3 11-5 15,5 8-2-15,3 6 0 16,1-1 0-16,2-2 0 16,-6-13 0-16,6-13-42 0,-11-6-38 15,-3-9-4-15</inkml:trace>
  <inkml:trace contextRef="#ctx0" brushRef="#br0" timeOffset="429520.9436">14518 15359 434 0,'0'0'4'0,"0"0"-1"16,1 6 2-16,11-3-1 0,9-3 0 15,6 0 0-15,8-2-3 16,8-3-2-16,8-7-9 15,10 0-20-15,7 4-45 0,-2-4-2 16</inkml:trace>
  <inkml:trace contextRef="#ctx0" brushRef="#br0" timeOffset="430148.5167">15246 15562 433 0,'0'0'5'16,"0"0"0"-16,-5 4 1 16,5-4 1-16,-16 0 0 15,4 0 1-15,-3-8 0 0,-3-3 1 16,5-6-4-16,-3-5-1 15,4-6-2-15,0 0 0 16,6-1 0-16,5-1-1 16,1 3 0-16,6 1-1 15,9 4 0-15,3 4-1 0,1 9 1 16,6 5-1-16,1 4 1 16,2 7 0-16,-1 7-1 15,2 10 2-15,-2 3 1 0,-2 4 0 16,-2-3 0-16,2-1 0 15,-4-2-2-15,-1-8 0 16,-1-2 0-16,-2-13 0 16,-2-2 0-16,-1-9 0 0,-4-9 0 15,-5-1-3-15,-4-5 0 16,-1-3 1-16,-12 0 1 16,-1 4 1-16,-8 0 0 15,-1 12 0-15,0 5 1 16,1 6-2-16,3 9-3 0,7 2-5 15,10 11-16-15,4 7-49 16,9-9-6-16</inkml:trace>
  <inkml:trace contextRef="#ctx0" brushRef="#br0" timeOffset="430484.644">15782 14801 439 0,'0'0'4'0,"-2"16"1"16,-1 4 2-16,1 12-1 16,1 12 2-16,1 18-1 15,-1 14 1-15,3 11 1 16,5 5-4-16,6-2-1 0,3-6-4 16,2-16-5-16,5-16-24 15,1-24-48-15,-5-23-3 16</inkml:trace>
  <inkml:trace contextRef="#ctx0" brushRef="#br0" timeOffset="430624.5284">15934 14822 416 0,'0'7'8'15,"-4"10"1"-15,1 17 2 16,0 13 0-16,2 17 0 16,1 14 1-16,2 11 1 0,10 3-3 15,2-8-14-15,16-14-55 16,0-6-20-16,3-16 0 15</inkml:trace>
  <inkml:trace contextRef="#ctx0" brushRef="#br0" timeOffset="430931.5341">16153 15525 408 0,'0'0'1'16,"0"0"0"-16,7 0 2 0,5-6 0 15,2-9-1-15,2-7 1 16,0-2 0-16,1-5 0 16,-2-8 2-16,-7-1 2 15,-2-1 2-15,-5 6 2 0,-3 5 2 16,-6 12 0-16,-5 11-1 15,6 13 2-15,-4 20-14 16,7 8 0-16,3 13 0 0,7 1 0 16,12 7 0-16,-1-9-73 15,14-9-11-15</inkml:trace>
  <inkml:trace contextRef="#ctx0" brushRef="#br0" timeOffset="431261.0441">16584 14737 501 0,'0'0'2'0,"1"14"1"16,0 11 2-16,2 7-5 15,1 15 0-15,2 11 0 0,4 11 0 16,-1 7 0-16,5 0 0 16,1 1 0-16,3-6 0 15,-1-9 0-15,-2-12 0 16,1-12 0-16,-4-15 0 0,-3-10 0 15,-9-13 0-15,3-6-5 16,-5-10-2-16,-12-5 3 16,-4 1 2-16,-9 1 4 15,-3 5 2-15,-2 8 1 0,-1 6 2 16,2 10-7-16,10 9 0 16,5 6 0-16,7 1 0 15,10 3 0-15,12-6 0 0,11 0-2 16,3-8-27-16,1-6-51 15,12-4-4-15</inkml:trace>
  <inkml:trace contextRef="#ctx0" brushRef="#br0" timeOffset="431880.2892">17500 14654 415 0,'-1'10'5'0,"-1"12"2"16,-1 17 2-16,0 16 0 15,3 18 1-15,3 14 1 16,7 14 1-16,0 9 1 0,3-4-6 16,3-9-2-16,1-17-1 15,-2-16-2-15,1-19-2 16,-5-19-1-16,-11-26-2 15,15-4 0-15,-11-22-2 0,0-11 1 16,-1-3 0-16,7-5 2 16,-4 1 1-16,5 5 1 15,4 8 1-15,3 10 1 0,6 13 1 16,2 8 0-16,0 14 1 16,1 10 0-16,-5 6-2 15,-5 7-2-15,-6 1-5 16,-5 3-15-16,-6 1-55 15,-2-12-4-15</inkml:trace>
  <inkml:trace contextRef="#ctx0" brushRef="#br0" timeOffset="432443.908">18072 15149 323 0,'0'0'6'0,"-7"9"3"16,2 1 3-16,-2 5 3 15,0 4 4-15,-3 7-1 16,5 5 1-16,0 9 1 16,2-2-5-16,6 2-3 0,5-2-4 15,9-6-2-15,-1-4-2 16,7-9-1-16,5-9-1 15,0-10-1-15,1-8-2 16,0-11 1-16,-4-7-1 0,1-4 1 16,-3-4-1-16,0 1 0 15,-6 2 1-15,1 7 0 16,-5 8 0-16,4 12 2 16,-1 8-1-16,5 16 1 0,-2 10 2 15,0 14-1-15,1 11 1 16,-4 9 1-16,-4 8-3 15,-7 4-2-15,-5 3 0 16,-11-2 0-16,-11 0 0 16,-7-11 0-16,-6-11 0 0,-1-9-9 15,-8-15-49-15,5-19-25 16,-1-12 0-16</inkml:trace>
  <inkml:trace contextRef="#ctx0" brushRef="#br0" timeOffset="432878.2423">17810 15524 418 0,'0'0'6'16,"0"0"3"-16,0 0 2 16,0 12 1-16,0-12 0 0,-5 9 2 15,5-9-1-15,-19 9 1 16,0-6-12-16,-2 2-2 16,-4-1 0-16,-2 5 0 15,-6-2 0-15,11 2 0 0,-7-4-37 16,13-3-43-16,16-2-3 15</inkml:trace>
  <inkml:trace contextRef="#ctx0" brushRef="#br0" timeOffset="433518.4317">19309 15025 434 0,'-2'9'4'15,"1"12"0"-15,1 15 2 16,5 9 0-16,5 9 3 15,0 6 2-15,2 1 0 0,0 0 1 16,-1-11-4-16,-1-14-2 16,-2-24-6-16,-8-12 0 15,-6-29 0-15,-6-20 0 0,1-18 0 16,-3-17 0-16,4-12 0 16,-1-8 0-16,6 0 0 15,5 3 0-15,8 11 0 16,10 11 0-16,5 19 0 15,7 21 0-15,7 19 0 0,8 20 0 16,6 14 0-16,0 18 0 16,0 10 0-16,-2 7 0 15,-6 5 0-15,-10 2 0 16,-10-3 0-16,-17-5 0 0,-9-7 0 16,-19-7 0-16,-9-8 0 15,-9-7 0-15,-2-5 0 16,-8-7 0-16,12 1-4 0,-4-8-34 15,14 0-43-15,10 0-2 16</inkml:trace>
  <inkml:trace contextRef="#ctx0" brushRef="#br0" timeOffset="433873.9108">19852 14747 420 0,'0'0'8'16,"-12"1"2"-16,12-1-1 0,-11 2 2 16,11-2 1-16,0 0 0 15,13 0 2-15,11-2-1 16,14-4-11-16,11-2-2 0,11-1 0 16,9-1 0-16,9 0 0 15,5-4 0-15,3 8-2 16,-9-8-78-16,2 5-3 15</inkml:trace>
  <inkml:trace contextRef="#ctx0" brushRef="#br0" timeOffset="434190.4156">20399 14584 439 0,'0'0'8'0,"-7"5"3"16,1 8 1-16,4 12 2 15,2 7 1-15,0 14-3 0,4 10-12 16,4 12 0-16,7 5 0 15,1 5 0-15,2-1 0 16,1-8 0-16,0-8 0 16,-3-12 0-16,3-6 0 15,-6-11-35-15,5-14-50 0,0-10-4 16</inkml:trace>
  <inkml:trace contextRef="#ctx0" brushRef="#br0" timeOffset="434804.8034">20675 14749 414 0,'0'0'6'0,"0"19"2"0,0 6 2 16,2 9-1-16,5 12 3 15,-2 7 1-15,6 12 1 16,-3 2 0-16,0 1-3 0,-1-10-11 15,3-9 0-15,-4-9 0 16,-3-14 0-16,-1-12 0 16,-2-14 0-16,0-20 0 15,0-18 0-15,-1-13 0 0,-1-12 0 16,0-12 0-16,1-9 0 16,2-2 0-16,0 2 0 15,4 9 0-15,2 15 0 16,4 16 0-16,2 22 0 15,6 22 0-15,4 25 0 0,3 15 0 16,0 16 0-16,1 5 0 16,2 1 0-16,0-1 0 15,-3-15 0-15,2-15 0 16,-5-20 0-16,2-14 0 0,-2-21 0 16,-4-12 0-16,3-6-5 15,3-5 3-15,-4 7 3 16,-7 6 3-16,0 15-2 0,-2 17-2 15,-2 17 0-15,0 25 0 16,-1 11 0-16,1 15 0 16,-1 0 0-16,0 5-69 15,2-4-14-15</inkml:trace>
  <inkml:trace contextRef="#ctx0" brushRef="#br0" timeOffset="435270.8052">20307 14675 401 0,'0'0'6'0,"0"0"2"16,0 0 2-16,1 10 1 16,-1-10 2-16,17 2 0 0,-1-2 1 15,8-2-1-15,5-7-4 16,9 0-5-16,8-2-6 15,10 5-18-15,-1-1-56 16,10 1-4-16</inkml:trace>
  <inkml:trace contextRef="#ctx0" brushRef="#br0" timeOffset="435774.634">21619 14862 406 0,'0'0'6'16,"0"0"3"-16,0 0 1 16,0 0 4-16,0 0 2 15,0 0 0-15,0 0 1 0,0 0 0 16,-9 8-17-16,-11 4 0 15,-4 6 0-15,-3 5 0 16,-3 2 0-16,-2 4 0 16,4-1 0-16,7 0 0 15,7-3 0-15,11-4 0 0,12-3 0 16,8-3 0-16,10-4 0 16,5-1 0-16,4 3 0 15,1-1 0-15,-6 5 0 0,-4 2 0 16,-11 5 0-16,-9-5-17 15,-6-1-37-15,-5 4-27 16,-11-4 0-16</inkml:trace>
  <inkml:trace contextRef="#ctx0" brushRef="#br0" timeOffset="436108.7944">21791 15102 463 0,'0'0'3'0,"0"0"1"16,0 0 0-16,0 0 2 15,11 7 0-15,-11-7 1 0,11 9 1 16,-11-9 2-16,17 18-10 16,-7-5 0-16,2 6 0 15,-4 3 0-15,-2 4 0 0,-4 5 0 16,-2 9 0-16,-8 0 0 16,-8 1 0-16,5-9-32 15,-13 8-51-15,0-4-3 16</inkml:trace>
  <inkml:trace contextRef="#ctx0" brushRef="#br0" timeOffset="441302.928">10543 17096 366 0,'0'0'5'15,"0"0"2"-15,0 0 5 0,3-5 0 16,-3 5 2-16,0-15 2 15,0 4 2-15,0 11 1 16,0-16-2-16,0 7-3 16,0 9-3-16,-6-11-11 15,6 11 0-15,0 0 0 0,-9-2 0 16,9 2 0-16,-7 6 0 16,4 6 0-16,1 5 0 15,-1 7 0-15,3 3 0 16,0 5 0-16,7 2 0 0,2-1 0 15,7-4 0-15,1-5 0 16,2-12 0-16,6-10 0 16,-1-8 0-16,2-13 0 15,-5-12 0-15,-1-9 0 0,-3-8 0 16,-8-5 0-16,-2 2 0 16,-7 7 0-16,-2 3 0 15,-7 10 0-15,-10 14 0 16,1 17 0-16,-6 9 0 15,-2 16 0-15,0 8 0 0,0 4 0 16,6 1 0-16,1-5 0 16,12-3 0-16,7-17-79 15,0-13-5-15</inkml:trace>
  <inkml:trace contextRef="#ctx0" brushRef="#br0" timeOffset="441784.6635">11060 16745 431 0,'0'0'7'0,"0"0"-1"15,-13-2 5-15,13 2 1 16,0 0 0-16,-11 0 2 0,9 14 0 16,2 12-10-16,2 11-4 15,5 9 0-15,2 12 0 16,6 3 0-16,-1 2 0 15,4 0 0-15,2-5 0 16,-8-19 0-16,8-11-84 0,-4-8-1 16</inkml:trace>
  <inkml:trace contextRef="#ctx0" brushRef="#br0" timeOffset="442042.6297">10973 17060 420 0,'0'0'4'16,"0"0"2"-16,0 12 2 16,0-12 0-16,7 15 1 0,3-5 1 15,1-1 0-15,3 1 0 16,2-4-3-16,7-4-3 15,2-2-2-15,2-4-4 16,0-11-9-16,5-13-51 16,-1 10-18-16,-2 0 0 0</inkml:trace>
  <inkml:trace contextRef="#ctx0" brushRef="#br0" timeOffset="442420.0452">11265 16438 457 0,'0'0'6'16,"-5"11"0"-16,2 1 0 15,-2 8 2-15,4 8 0 16,-1 12-1-16,2 10 2 0,2 7-5 15,6 6-4-15,3 6 0 16,5-3 0-16,2-5 0 16,-1-10 0-16,2-6 0 0,-1-13 0 15,-2-13 0-15,0-11 0 16,-1-11 0-16,-3-13 0 16,-2-4 0-16,3-4 0 15,-4 0 0-15,3 4 0 16,1 11 0-16,1 8 0 0,2 6 0 15,0 17 0-15,-1 6 0 16,1 4 0-16,3 5-23 16,-1-5-57-16,-3-7-2 15</inkml:trace>
  <inkml:trace contextRef="#ctx0" brushRef="#br0" timeOffset="442916.3532">11736 17019 390 0,'0'0'2'0,"0"0"1"15,0 0 2-15,0 0 2 16,11 6 2-16,-11-6 1 0,16-9 0 16,-6-8 1-16,4-3-3 15,-1-6 0-15,-2-1-1 16,-3-1-2-16,-3 6-2 0,-4 5 1 16,-1 17 0-16,0 0-1 15,-9 10 1-15,1 19 0 16,-1 5 0-16,5 4-1 15,4 0-2-15,2-3-3 0,12-2-12 16,-2-4-44-16,12-15-22 16,-1-8-1-16</inkml:trace>
  <inkml:trace contextRef="#ctx0" brushRef="#br0" timeOffset="443134.6047">12058 17145 420 0,'0'0'2'16,"0"0"2"-16,-3-12 2 16,-4-3 2-16,0-6 1 0,-2-2 1 15,3-6 2-15,0 0-1 16,0 0-1-16,3 4-1 16,3 4-3-16,5 4-2 15,6 8-4-15,9-2 0 0,0 2 0 16,14 2-29-16,4-6-51 15,1-5-3-15</inkml:trace>
  <inkml:trace contextRef="#ctx0" brushRef="#br0" timeOffset="443638.0157">12852 17034 455 0,'0'0'4'0,"-3"28"0"16,3 1 2-16,0-9 0 15,1 4 0-15,3 3 1 0,0 2 1 16,-1 1 0-16,-1-1-4 16,2 1-1-16,-1-2-3 15,-2-3 0-15,-1-1 0 16,0-9 0-16,0-15 0 0,-6 0 0 15,-3-21 0-15,-8-19 0 16,-2-25 0-16,2-12 0 16,-2-3 0-16,8 5 0 15,10 23 0-15,5 12 0 0,9 11 0 16,6 13 0-16,7 16 0 16,3 10 0-16,-1 15 0 15,-4 12 0-15,-3 4 0 16,-8 2 0-16,-2 3-17 15,-11 2-49-15,-5-19-15 0</inkml:trace>
  <inkml:trace contextRef="#ctx0" brushRef="#br0" timeOffset="444348.7309">13241 17120 344 0,'0'0'6'0,"0"0"4"15,0 10 5-15,0-10 3 16,0 0 1-16,5 10 2 15,-5-10-1-15,0 0 2 16,0 0-7-16,-7-16-3 0,-3 0-3 16,1-1-9-16,-2-2 0 15,4-4 0-15,1 0 0 16,6 1 0-16,0 2 0 16,9-1 0-16,3 2 0 15,6 2 0-15,0 2 0 0,2 1 0 16,3 2 0-16,2 5 0 15,-1 2 0-15,-1 5 0 16,-1 7 0-16,-1 10 0 0,-2 7 0 16,-5 3 0-16,2 1 0 15,-6 2 0-15,3-1 0 16,-1-5 0-16,-3-5 0 16,6-12 0-16,-1-7 0 0,3-2 0 15,-2-8 0-15,-2-9 0 16,-3-2 0-16,-3-2 0 15,-7-3 0-15,-5 0 0 16,-7 4 0-16,-6 4 0 16,-4 2 0-16,2 8 0 0,-2 8 0 15,0 3 0-15,9 11 0 16,5 3 0-16,3 0-2 16,14 5-37-16,6-6-42 15,8-3-4-15</inkml:trace>
  <inkml:trace contextRef="#ctx0" brushRef="#br0" timeOffset="444642.6666">13783 16514 478 0,'0'0'4'0,"0"12"2"15,0 9 1-15,0 10-1 0,0 10 2 16,2 10-6-16,2 12-2 16,6 3 0-16,-3 1 0 15,5-1 0-15,3-8 0 16,-2-10 0-16,1-12 0 0,3-4 0 15,4-15-79-15,-12-7-6 16</inkml:trace>
  <inkml:trace contextRef="#ctx0" brushRef="#br0" timeOffset="444846.6989">13684 17040 474 0,'0'0'3'0,"0"0"1"15,0 0 0 1,5 0 1-16,-5 0 1 0,16 0 0 16,0-4 0-16,6-1-3 15,4-2-3-15,6-1 0 16,2-6 0-16,5 2-5 0,2-3-27 16,-7-4-48-16,14 2-4 15</inkml:trace>
  <inkml:trace contextRef="#ctx0" brushRef="#br0" timeOffset="445355.2194">14194 16931 328 0,'0'0'8'0,"0"0"4"16,0 0 3-16,0 0 2 0,0 0 1 16,8 8 0-16,-8-8 1 15,17 2 0-15,-4-2-7 16,-4-4-4-16,1-9-2 16,-1-5-1-16,-3-5-2 0,-4-4 0 15,-2-1 0-15,-3 1 1 16,-8 5 0-16,2 5 0 15,-4 10 1-15,-2 9-5 16,-1 18 0-16,3 11 0 0,3 13 0 16,2 4 0-16,8 4 0 15,3-2 0-15,12-4 0 16,9-13 0-16,5-10 0 16,2-16 0-16,6-7-27 0,-3-15-56 15,-2-7-5-15</inkml:trace>
  <inkml:trace contextRef="#ctx0" brushRef="#br0" timeOffset="445564.5404">14474 16549 489 0,'0'8'6'15,"-4"14"-1"-15,-2 9 1 16,-2 5-1-16,4 6-5 16,2 3 0-16,2-2 0 0,5 1-8 15,14-16-74-15,-2-15-2 16</inkml:trace>
  <inkml:trace contextRef="#ctx0" brushRef="#br0" timeOffset="446201.3065">14551 16970 441 0,'0'0'4'0,"0"0"2"15,-3 7 0-15,3-7 1 0,-4 18 0 16,4-7 0-16,0 2 0 16,0 1-1-16,4-6-8 15,3 3-13-15,0-1-43 16,-7-10-21-16,16-2-3 0</inkml:trace>
  <inkml:trace contextRef="#ctx0" brushRef="#br0" timeOffset="446514.2304">14700 17104 420 0,'0'0'5'0,"0"0"0"15,0 0 0-15,0 0 0 16,0 0-1-16,0-17 1 0,0-5 0 16,-3-7 0-16,0-8-4 15,0-1 1-15,0-1 0 16,3 3 1-16,0 8 2 16,1 15 0-16,-1 13 0 0,19 10 1 15,-8 16 0-15,5 8-2 16,-1 6-2-16,6 4-9 15,-5 8-58-15,7-17-15 16</inkml:trace>
  <inkml:trace contextRef="#ctx0" brushRef="#br0" timeOffset="446869.8611">15000 16687 457 0,'0'0'2'16,"-7"5"2"-16,3 5 1 16,-3 0 0-16,-4 5 1 15,-1 3 1-15,-5 3-1 0,3 4 0 16,-2-3-1-16,3 0-3 15,-1-2 0-15,7-1-3 16,3-5-1-16,4-1-2 16,10-4-1-16,2-4-1 15,0 2 1-15,6-2 0 0,-2 1 1 16,4 5 0-16,-8 6 3 16,-2 3 1-16,-5 4-1 15,-5 8-7-15,-4 3-44 0,-8-5-23 16,4 0-2-16</inkml:trace>
  <inkml:trace contextRef="#ctx0" brushRef="#br0" timeOffset="447256.3382">15214 16983 434 0,'0'0'4'16,"0"0"-1"-16,0 0 3 15,0 0 0-15,0 0 1 16,10 4 1-16,-3 7 1 0,5 2 0 16,-1 9-2-16,-3 3-2 15,3 8-4-15,-6 1-6 16,-2 5-27-16,-3-20-46 15,0 2-4-15</inkml:trace>
  <inkml:trace contextRef="#ctx0" brushRef="#br0" timeOffset="447988.2931">16348 16983 362 0,'0'0'6'0,"0"0"2"0,9-7 4 15,2-6 0-15,-1-6 0 16,4-5 0-16,1-5 2 16,2-3-1-16,-5-4-2 0,-3 0-3 15,-3 5-2-15,-1 6 1 16,-5 8 0-16,0 17-2 15,-19-4 1-15,4 13 0 16,-2 15-2-16,-2 7-4 16,2 10 0-16,0 6 0 15,8 3 0-15,5-6 0 0,7-2 0 16,10-6 0-16,9-11 0 16,10-10 0-16,7-10 0 15,5-14-20-15,3-21-58 0,-1 6-4 16</inkml:trace>
  <inkml:trace contextRef="#ctx0" brushRef="#br0" timeOffset="448476.4432">16806 17201 392 0,'0'0'4'16,"-4"-15"3"-16,-2-5 1 15,-3-12 0-15,1-11 1 0,-8-12 2 16,1-11 2-16,-1-6 1 16,0 2-4-16,3 3-2 15,3 7-1-15,5 12-1 16,5 14-1-16,7 18-3 0,6 15-7 15,10 14-9-15,0 18-12 16,9 15-13-16,0 10-4 16,4 5 6-16,-3 4 11 15,-3-4 13-15,-7-4 7 0,-2-15 10 16,-5-11 12-16,-10-19 17 16,-6-12 4-16,0-22-5 15,-5-17-11-15,-6-15-6 16,-2-8-3-16,-5-6 1 15,2-4 1-15,1 3-2 0,1 7-5 16,3 9-7-16,6 8 0 16,5 13 0-16,9 7 0 15,10 12 0-15,5 7 0 16,10 6 0-16,3 0 0 0,8 11 0 16,-4 0-20-16,3 8-63 15,-7 8-3-15</inkml:trace>
  <inkml:trace contextRef="#ctx0" brushRef="#br0" timeOffset="448688.4636">16735 17045 434 0,'0'0'2'15,"0"0"1"-15,0 0 1 16,12-12 0-16,2 3 1 15,7-4 0-15,5 0-1 16,6 0 1-16,8 1-1 0,5-2-3 16,6 8-6-16,0 0-33 15,4-2-38-15,6 4-2 16</inkml:trace>
  <inkml:trace contextRef="#ctx0" brushRef="#br0" timeOffset="449148.8517">17282 17008 419 0,'0'0'4'16,"0"8"2"-16,0-8 1 15,13 13 2-15,-1-12 1 0,1-2 0 16,2-9 1-16,2-5 0 15,-2-11-4-15,0-3-1 16,-3-5-1-16,-8 2-1 16,0 3-2-16,-4 6-2 0,-6 10 0 15,-4 11 0-15,-3 6 0 16,2 16 0-16,-2 9 0 16,2 8 0-16,4 3 0 15,6 4 0-15,3-6 0 16,11-4 0-16,11-10 0 0,6-10 0 15,0-12-12-15,9-6-72 16,0-8-2-16</inkml:trace>
  <inkml:trace contextRef="#ctx0" brushRef="#br0" timeOffset="449400.2805">17784 16782 426 0,'0'0'5'16,"0"0"2"-16,0 0 2 16,-11 3 2-16,11-3 1 15,-15 18 2-15,3-1 1 0,5 7-3 16,-3 7-12-16,4 4 0 16,2 3 0-16,2 1 0 15,3-2 0-15,11-6 0 16,6-4 0-16,5-15 0 15,7-10 0-15,-5-7-38 0,4-21-47 16,-1-12-3-16</inkml:trace>
  <inkml:trace contextRef="#ctx0" brushRef="#br0" timeOffset="449549.0961">17976 16455 438 0,'0'0'6'16,"-11"7"3"-16,2 10 2 0,4 10 0 15,-1 14-1-15,4 7 1 16,1 12 0-16,1 8-7 15,8 0-4-15,6-1 0 16,1-5 0-16,3-9 0 0,4-10-21 16,-4-14-59-16,0-9-3 15</inkml:trace>
  <inkml:trace contextRef="#ctx0" brushRef="#br0" timeOffset="449738.3452">17815 16923 495 0,'0'0'2'0,"0"0"-1"0,0 0 1 16,-3-11 1-16,3 11-1 15,5-14 0-15,7 4 0 16,5 0 0-16,7 1-2 16,7-3 0-16,5 3-4 0,5-3-14 15,5-1-62-15,7 5-2 16</inkml:trace>
  <inkml:trace contextRef="#ctx0" brushRef="#br0" timeOffset="450156.5142">18395 16939 436 0,'0'0'4'15,"-8"15"1"-15,3 1 1 16,2 4 1-16,3-1 0 0,0 3 1 15,6-2 1-15,4-4 0 16,4-6-4-16,2-10-1 16,-2-15-1-16,1-6 0 15,-4-8-1-15,-9-3-1 0,-2-2 1 16,-1 3-2-16,-5 3 0 16,-7 10 0-16,-3 7 0 15,-2 11 0-15,4 8 0 16,0 12 0-16,7 6 0 0,3-1 0 15,4 1 0-15,6-2-12 16,12-19-66-16,2 5-5 16</inkml:trace>
  <inkml:trace contextRef="#ctx0" brushRef="#br0" timeOffset="450374.4306">18614 17091 429 0,'0'0'3'16,"0"0"1"-16,0 0 1 15,0-10 1-15,0-1 1 16,-2-6 1-16,-1-6 1 0,-3-3 1 16,4-2-1-16,-3-2-1 15,2 1-2-15,-3 2 1 16,5 3-7-16,1 5 0 0,9 3 0 16,1 3 0-16,10 1 0 15,4-3 0-15,11 7-24 16,8-5-57-16,4-3-1 15</inkml:trace>
  <inkml:trace contextRef="#ctx0" brushRef="#br0" timeOffset="451260.7935">19528 16605 398 0,'0'0'5'0,"0"8"2"15,0-8 1-15,0 24 1 16,0-3 2-16,0 5 1 16,0 6 1-16,4 6 2 15,-2 4-4-15,3 2-2 0,0-1-2 16,-2-2-1-16,4-6-6 15,-3-4 0-15,-1-9 0 16,-2-5 0-16,4-8 0 0,-5-9 0 16,0 0 0-16,0 0 0 15,9-5 0-15,-8-9 0 16,0-6 0-16,-1-1 0 16,0-4 0-16,0-2 0 15,0-1 0-15,0-1 0 0,0 5 0 16,0-1 0-16,0 3 0 15,1-2 0-15,1 0 0 16,2 1 0-16,1-2 0 16,-1 3 0-16,4 3 0 0,-3 2 0 15,2 2 0-15,-7 15 0 16,12-7 0-16,-12 7 0 16,18 19 0-16,-10 5 0 0,4 5 0 15,1 6 0-15,-1 2 0 16,0 1 0-16,1-5 0 15,0-4 0-15,-1-14 0 16,0-8 0-16,0-7 0 16,1-14 0-16,-2-6 0 0,4-4 0 15,0 2 0-15,0 1 0 16,-2 7 0-16,-1 8 0 16,1 6 0-16,0 13 0 15,-1 8 0-15,-2 1 0 0,6 6 0 16,-4-10-23-16,5 0-58 15,-1-7-2-15</inkml:trace>
  <inkml:trace contextRef="#ctx0" brushRef="#br0" timeOffset="451692.7516">20120 16779 416 0,'0'0'3'0,"-3"19"2"16,3-5 1-16,0 3 2 16,3 1 0-16,3 1 1 15,3-4 0-15,0-3 1 0,5-10-2 16,-1-7-2-16,-1-11-2 16,-4-7 0-16,-3-5-1 15,-4-4 2-15,-1 2 0 16,-3 2-3-16,-8 5-2 15,-4 10 0-15,3 10 0 0,-2 6 0 16,3 10 0-16,4 14 0 16,1-1 0-16,8 5 0 15,0-9-38-15,15-10-44 16,2-9-3-16</inkml:trace>
  <inkml:trace contextRef="#ctx0" brushRef="#br0" timeOffset="451868.3726">20322 16171 504 0,'-2'6'4'0,"0"13"-1"16,0 13-3-16,2 11 0 15,0 13 0-15,3 14 0 16,5 7 0-16,2 13 0 0,2-8 0 16,7-5 0-16,-1-12 0 15,11-8-32-15,8-16-50 16,-12-15-1-16</inkml:trace>
  <inkml:trace contextRef="#ctx0" brushRef="#br0" timeOffset="452386.705">20695 16796 314 0,'0'0'5'0,"0"0"3"16,10-5 1-16,-3-3 0 16,2-1 1-16,4 0 3 15,-2-3 2-15,2 0 2 0,0 2-2 16,-13 10-2-16,13-15 0 15,-13 6 1-15,0 9 1 16,-7-16-1-16,0 11-1 16,-6 1-3-16,-2 4-6 15,-5 1-4-15,3 8 0 0,-2 13 0 16,2 5 0-16,4 11 0 16,8 3 0-16,5-1 0 15,4-5 0-15,14 1 0 16,1-12 0-16,17-6-29 0,14-18-54 15,-8-5-3-15</inkml:trace>
  <inkml:trace contextRef="#ctx0" brushRef="#br0" timeOffset="452798.4933">21126 16646 410 0,'0'0'6'0,"0"0"2"0,0 0 2 16,0 0 3-16,0 0 1 15,-12-9 1-15,12 9 2 16,-20 0 1-16,7 7-18 0,-4 5 0 16,2 5 0-16,0 5 0 15,3 11 0-15,5 6 0 16,0 0 0-16,7 4 0 15,11-5 0-15,5-5 0 0,11-9 0 16,4-7 0-16,0-17-29 16,7-17-55-16,2-7-3 15</inkml:trace>
  <inkml:trace contextRef="#ctx0" brushRef="#br0" timeOffset="453022.3475">21319 16581 479 0,'0'0'4'0,"0"0"-1"15,-1 12 1-15,1 2 0 16,0 3-1-16,2 5 0 0,3 2-1 16,7 0 1-16,1-4-3 15,3-1-1-15,0-7 0 16,9-8-1-16,-1-8 4 16,-1-8-1-16,0-5-1 0,-4-2 1 15,-2 3 0-15,-2 5-3 16,-1 9-4-16,-4 7-10 15,-6 19-42-15,6 0-23 16,1 4-2-16</inkml:trace>
  <inkml:trace contextRef="#ctx0" brushRef="#br0" timeOffset="453414.5321">21723 16119 425 0,'-2'10'8'16,"-2"5"2"-16,1 8 1 16,-2 14 2-16,1 9 0 15,4 14 0-15,0 12 0 16,6 11-8-16,3-4-5 0,6 1 0 15,4-7 0-15,5-9 0 16,0-17-14-16,-7-13-68 16,9-16-2-16</inkml:trace>
  <inkml:trace contextRef="#ctx0" brushRef="#br0" timeOffset="453728.8643">21980 16702 418 0,'0'0'1'16,"0"0"0"-16,0 0 1 0,9 0 3 16,4-3 0-16,1-9 1 15,4-5 0-15,3-4 0 16,-3-1 1-16,1-5 2 15,-6 1 1-15,-2 6-1 0,-11 3 1 16,0 17-1-16,-10-3-2 16,-3 13-7-16,-3 12 0 15,3 7 0-15,2 6 0 0,3 0 0 16,8 2 0-16,1-8-2 16,17-2-27-16,5-12-54 15,2-11-3-15</inkml:trace>
  <inkml:trace contextRef="#ctx0" brushRef="#br0" timeOffset="454036.4134">22388 16445 461 0,'0'0'6'16,"-10"-2"1"-16,0 2 1 15,1 0 1-15,-3 2 1 0,-2 5 0 16,-5 2-10-16,3 2 0 15,3 4 0-15,2 4 0 16,3-2 0-16,3 4 0 0,3-3 0 16,2 1 0-16,10-5 0 15,1 2 0-15,7-5 0 16,-1-1 0-16,2-1 0 16,1 1 0-16,-5 4 0 0,0 4 0 15,-11 4 0-15,-4 6 0 16,-4 4 0-16,-13 2 0 15,-1 2 0-15,-6-8 0 16,2-4-33-16,10-9-48 0,-8-9-4 16</inkml:trace>
  <inkml:trace contextRef="#ctx0" brushRef="#br0" timeOffset="454665.0656">22581 15700 420 0,'0'0'5'16,"0"0"0"-16,0 0 0 15,0 0 2-15,0 0 2 0,0 0 1 16,5 3 2-16,7 11 1 15,8 9-5-15,9 5 1 16,3 8-1-16,8 10-8 16,8 8 0-16,0 5 0 15,6 7 0-15,1 4 0 0,-4 2 0 16,-3 9 0-16,-11 3 0 16,-6 13 0-16,-13 4 0 15,-10 3 0-15,-8 3 0 16,-11 2 0-16,-10-4 0 0,8-55 0 15,-3 3 0-15,2-7 0 16,1 3-10-16,-1-13-76 16,-4-2-3-16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11T15:34:28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8544 1639 323 0,'0'0'3'15,"0"0"1"-15,-10 12 1 16,10-12 3-16,-7 19 1 16,3-4 1-16,0-3 2 0,2 3 1 15,2-1-2-15,6-2 0 16,2-2-2-16,4-3-1 15,1-4 0-15,4-1-1 16,0 1-2-16,5 0 0 16,-3-1-1-16,3 2-2 0,4 1 0 15,-4-2 0-15,6 2-2 16,0-3 0-16,3 0 1 16,2-2-1-16,5 0 1 0,1 0-1 15,2-4 1-15,2 1-1 16,0 1 1-16,3-1 0 15,-2 6-1-15,2-3 0 16,-4 0 1-16,3 5-1 16,-3 2 0-16,2 0 0 0,0-1 0 15,1-1 0-15,1-5 0 16,-1 1 1-16,2-1-1 16,-2-5 0-16,5-2 1 15,-4 4 0-15,-2 2-1 0,3 1 1 16,-4 0-1-16,1 4 1 15,-3 6-1-15,0-2 1 16,-1-2-2-16,-5 2 2 0,2-1 0 16,-1-4-1-16,-3 3 2 15,-2-1-2-15,1-2 2 16,-3 1-1-16,-1-1 0 16,2 2 0-16,-2-1 0 0,-1-1 1 15,4 0-1-15,-3 0-1 16,1 0 1-16,1-3 0 15,0 0 0-15,0-2-1 16,0-2 1-16,1 1-1 16,-1-4 1-16,-1 2 0 0,0 0 0 15,-1 0-1-15,0 3 0 16,-2 0 1-16,3 2-1 16,-1-1 0-16,0 2 1 15,1-1-1-15,2-4 0 0,1 3 0 16,1-7 1-16,1 1-1 15,0 0 0-15,2-3 1 16,-3 1 0-16,0 1-1 0,-1 2 0 16,-3-2 1-16,-2 8-1 15,0-3 0-15,-1 1 1 16,0 2-1-16,1-3 1 16,-1 3 0-16,4 0 1 15,0-9-2-15,1 4 1 0,3-2 1 16,2-3-1-16,-2 0 0 15,1 0-1-15,-1 2 1 16,-1 0-1-16,-1 5 2 16,3-5-2-16,-2 4 0 0,1 2 0 15,4-1 0-15,2-2 0 16,2 1 0-16,0-3 0 16,3-1 0-16,-1 6 0 0,-4-5 0 15,-1 4 0-15,0 0 0 16,-5 3 0-16,-2 2 0 15,0 4 0-15,-2 1 0 16,3-2 0-16,3 2 0 0,1-4 0 16,2 1 0-16,3-4 0 15,2 0 0-15,3-4-7 16,-2-9-15-16,4 6-56 16,1-1-3-16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11T15:35:36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16498 4668 390 0,'0'0'7'16,"-2"-8"2"-16,-3-2 3 15,0 2 2-15,-5-6 1 16,3-1 1-16,-4-2 1 16,-3-4 1-16,4 2-7 15,-6 4-9-15,1 2-2 0,-6-1 0 16,-4 10 0-16,-4 4 0 16,-5 14 0-16,-7 10 0 15,-8 13 0-15,-3 18 0 16,-3 13 0-16,2 14 0 0,1 16 0 15,10 5 0-15,6 3 0 16,14-2 0-16,17-9 0 16,11-13 0-16,24-10 0 15,15-24 0-15,23-11 0 0,10-21-64 16,10-16-25-16</inkml:trace>
  <inkml:trace contextRef="#ctx0" brushRef="#br0" timeOffset="577.8023">16782 5349 397 0,'0'0'5'0,"0"12"1"0,0-3 1 15,4 3 0-15,5 1 0 16,5-7 2-16,1-1-3 15,9-5 1-15,1-11-7 0,2-13-1 16,-3-13-1-16,-4-9-1 16,-5-7 2-16,-10-1 1 15,-5 0 2-15,-14 2 4 16,-7 12 2-16,-11 12 2 0,-3 16 1 16,-6 15-1-16,0 21 0 15,0 15-2-15,7 9-6 16,9 5-2-16,8 1 0 15,14-1 0-15,6-12-14 0,10-5-66 16,24-14-2-16</inkml:trace>
  <inkml:trace contextRef="#ctx0" brushRef="#br0" timeOffset="1060.0551">17182 5063 342 0,'0'0'7'15,"0"0"3"-15,1 15 4 16,3-1 2-16,0 3 0 0,-1 12 1 16,1 3 2-16,3 0 0 15,-1 1-6-15,-2-2-3 16,-2-6-2-16,-1-7-3 15,-1-18 0-15,0 0-2 16,0-29-2-16,0-6 0 0,0-11-1 16,0-3 0-16,3 2 0 15,1-2-1-15,3 8 0 16,2 14 2-16,0 17-1 16,6 10 0-16,0 15 0 0,3 11 1 15,-1 6-2-15,1 3-6 16,1 5-27-16,8-1-45 15,-10-10-3-15</inkml:trace>
  <inkml:trace contextRef="#ctx0" brushRef="#br0" timeOffset="1374.2597">17640 5328 418 0,'0'0'2'15,"0"0"0"-15,0 0 1 16,0 0 1-16,0 0 0 16,4-11 1-16,-4-4-1 15,0-11 0-15,-1-15-1 0,-4-10 0 16,-5-22-1-16,2-9-1 16,-3-10 0-16,-3-2-1 15,4 2 1-15,-1 7-1 0,6 11-1 16,1 16 0-16,4 16 0 15,5 13 0-15,12 15 1 16,5 4 1-16,12 7 0 16,3 3 1-16,6 0-2 0,6 6-7 15,-3-2-17-15,-6 4-50 16,3 8-1-16</inkml:trace>
  <inkml:trace contextRef="#ctx0" brushRef="#br0" timeOffset="1569.4537">17559 4937 428 0,'0'0'5'0,"0"0"1"16,0 0 1-16,0 0-1 16,0 0 2-16,5 5 0 15,8-5 0-15,12-5 1 16,8-4-5-16,10-3-7 0,8-2-17 15,-5 4-56-15,18 6-3 16</inkml:trace>
  <inkml:trace contextRef="#ctx0" brushRef="#br0" timeOffset="2113.9164">18089 5256 426 0,'0'0'4'15,"-3"10"0"-15,3 0 2 0,2-2-1 16,4-1 1-16,8-3 0 16,6-4-1-16,2-7 0 15,4-10-5-15,3-9-1 0,-8-8-2 16,-3-3 1-16,-8-4 3 16,-8 3 0-16,-8 9 3 15,-10 4 2-15,-10 12 3 16,-5 13 0-16,0 8 1 15,-6 16-2-15,2 8-6 0,5 3-2 16,7 0 0-16,5-3 0 16,18-8 0-16,5-15-15 15,15-7-66-15,16-6-3 16</inkml:trace>
  <inkml:trace contextRef="#ctx0" brushRef="#br0" timeOffset="2371.7599">18534 5320 443 0,'0'0'3'0,"0"0"1"16,-10 0 0-16,10 0 0 0,-18-20 0 15,6 3 1-15,-3-10 2 16,-1-4-1-16,2-3-1 15,-1-3-1-15,5 0-1 0,0-3 1 16,9 5 0 0,2 2-1-16,15 7-3 0,3-4-5 15,15 8-26-15,5-1-47 16,6 4-3-16</inkml:trace>
  <inkml:trace contextRef="#ctx0" brushRef="#br0" timeOffset="3103.1052">18798 4908 347 0,'0'0'6'0,"0"0"2"16,0 0 2-16,0 0 0 16,0 0 4-16,0 0-1 15,4 15 1-15,-2-4 2 0,-2 5-7 16,2 1 0-16,0 9-1 15,-1 5-2-15,2 3-1 16,2 8-1-16,0-1-1 16,0 2 0-16,4-3 0 15,-4-2-1-15,6-5-1 0,-3-11 0 16,1-7 1-16,-2-15-1 16,4-10-1-16,-3-19-1 15,2-11-1-15,-2-9-1 16,5-7 1-16,-3-2-1 0,5-1 0 15,-1 11 0-15,2 7 2 16,2 20 1-16,1 16 1 16,4 12 1-16,-2 15-1 15,0 12 1-15,-5 2 0 0,2 0-1 16,-3-3 0-16,0-8 0 16,-3-13 0-16,2-12 1 15,-1-7-1-15,4-7 1 0,4 1-1 16,2-1 1-16,7 7 0 15,-1 7-1-15,5 9-2 16,1 11-1-16,-1 6-8 16,-7-2-30-16,2 9-41 15,-2-6 1-15</inkml:trace>
  <inkml:trace contextRef="#ctx0" brushRef="#br0" timeOffset="3682.3173">19749 4950 440 0,'0'0'4'0,"0"0"1"16,0 0 1-16,0 0 1 15,0 0 2-15,0 0 0 16,0 0 1-16,3-8 0 0,-3 8-3 15,8-12-3-15,-5 3-4 16,-3-1 0-16,0-2 0 16,0 2 0-16,-1-1 0 15,-3 0 0-15,0 0 0 16,-1 3 0-16,5 8 0 0,-8-7 0 16,8 7 0-16,0 0 0 15,-10-3 0-15,10 3 0 16,0 0 0-16,-11-2 0 15,11 2 0-15,-11-1 0 0,11 1 0 16,-13 0 0-16,4 1 0 16,0 6 0-16,-4 0 0 15,5 5 0-15,-2 4 0 16,-1-2 0-16,-2 7 0 0,3 0 0 16,-1 6 0-16,1 3 0 15,5 1 0-15,-2-1 0 16,7-1 0-16,0-3 0 0,9-4-2 15,5-13 0-15,4-9-1 16,5-6-1-16,2-10-1 16,0-1 0-16,-1 3 0 15,1 7 0-15,-4 7 1 16,-2 9 0-16,-2 10 2 0,0 8 0 16,-2 0 1-16,-2-3 0 15,2-6-8-15,-4-18-16 16,3-11-31-16,6-17-20 15,-11-14-4-15</inkml:trace>
  <inkml:trace contextRef="#ctx0" brushRef="#br0" timeOffset="3815.8838">19989 4507 462 0,'3'7'5'0,"4"20"2"16,5 14 1-16,0 16 0 0,7 7 1 15,2 8-1-15,5 6-4 16,2 9-4-16,-3-18-7 15,-2-3-74-15,-2-6-2 16</inkml:trace>
  <inkml:trace contextRef="#ctx0" brushRef="#br0" timeOffset="4011.7593">19926 4920 422 0,'0'0'2'16,"0"0"2"-16,0 0 1 16,14 5 2-16,8 1 1 0,7-3 0 15,9-2 0-15,17-1-3 16,3-5-16-16,0-7-61 16,18 1-4-16</inkml:trace>
  <inkml:trace contextRef="#ctx0" brushRef="#br0" timeOffset="4418.0739">20536 5207 432 0,'0'0'3'16,"-15"4"0"-16,15-4-1 16,-9-6-1-16,6-13-9 15,-4-11-25-15,1-17-38 16,5-13-2-16</inkml:trace>
  <inkml:trace contextRef="#ctx0" brushRef="#br0" timeOffset="4530.4009">20495 4618 419 0,'0'0'7'0,"-19"16"3"16,5-1 0-16,-3 4 2 15,0 4-1-15,2-3 0 16,1 1-1-16,6-2-2 16,11-7-11-16,14-9-16 0,12-9-49 15,9 6-13-15</inkml:trace>
  <inkml:trace contextRef="#ctx0" brushRef="#br0" timeOffset="4775.5382">20775 4986 431 0,'0'0'5'0,"0"24"2"0,-2-3 0 15,1 5 2-15,1-2-1 16,3 4 0-16,5-1 0 16,5-4 0-16,4-17-5 0,8-9-4 15,2-18-3-15,5-9 1 16,-4-10-1-16,-5-7 1 15,-6-6 2-15,-8 2 2 16,-9 3 3-16,-11 9 3 0,-10 11 1 16,-9 12 0-16,-3 14-3 15,-2 5-5-15,3 17 0 16,9 11 0-16,4 0 0 16,19-7-56-16,7 5-26 0,18-4-3 15</inkml:trace>
  <inkml:trace contextRef="#ctx0" brushRef="#br0" timeOffset="5199.5369">21210 5177 435 0,'0'0'4'15,"0"0"0"-15,0 0 0 16,0 0 1-16,0 0 0 16,0-7 2-16,2-20-1 15,4-7 0-15,4-12-2 0,0-5-2 16,4-2 1-16,-1 2-1 16,1 10 0-16,2 12 0 15,1 17 1-15,1 16 0 16,-2 21-1-16,0 11 1 0,0 7-4 15,-2 0-16-15,3 2-60 16,3-4-4-16</inkml:trace>
  <inkml:trace contextRef="#ctx0" brushRef="#br0" timeOffset="5847.7665">21906 4803 436 0,'0'0'5'0,"0"0"2"15,0 0 2-15,0 0 1 16,0 0 0-16,0 0 1 0,0 0 0 16,-5-16 1-16,5 16-12 15,-9-12 0-15,9 12 0 16,-10-12 0-16,10 12 0 0,-12-14 0 15,12 14 0-15,-10-6 0 16,10 6 0-16,-12-2 0 16,12 2 0-16,-11-2 0 15,11 2 0-15,0 0 0 0,-13 0 0 16,13 0 0-16,-15 4 0 16,6 2 0-16,-5-1 0 15,5-1 0-15,-4 1 0 16,-1 5 0-16,1 1 0 15,-3 1 0-15,4 1 0 0,0 7 0 16,-1 1 0-16,1 9 0 16,6 1 0-16,1 0 0 15,5 1 0-15,0 0 0 16,8-4 0-16,8-7 0 0,0-6 0 16,6-7 0-16,-1-5 0 15,3 1 0-15,-2 3 0 16,2 1 0-16,-2 9 0 15,-3 7-2-15,-1 0-4 0,3 2-1 16,-5-9-4-16,4-5-20 16,5-14-48-16,-9-20-1 15</inkml:trace>
  <inkml:trace contextRef="#ctx0" brushRef="#br0" timeOffset="6023.5596">22168 4243 483 0,'-3'12'5'0,"3"24"3"16,-3 20 1-16,3 21-3 0,0 16-6 16,3 18 0-16,6 7 0 15,0 11 0-15,10-9 0 16,-5-20 0-16,10-16 0 16,-10-21-10-16,7-14-75 0,-2-15-2 15</inkml:trace>
  <inkml:trace contextRef="#ctx0" brushRef="#br0" timeOffset="6830.0899">15810 6615 387 0,'0'0'8'16,"0"0"4"-16,0 0 2 15,-1-16 3-15,-5 7-1 16,-2-6 1-16,-2 3 2 0,-2-2 2 16,-7 2-21-16,0 4 0 15,-5 11 0-15,-2 14 0 16,-5 9 0-16,0 17 0 16,0 11 0-16,4 13 0 0,3 2 0 15,9 3 0-15,9-7 0 16,8-7 0-16,20-14 0 15,8-13 0-15,7-25 0 16,11-12-83-16,4-15-6 16</inkml:trace>
  <inkml:trace contextRef="#ctx0" brushRef="#br0" timeOffset="7115.7892">15936 6186 438 0,'-2'14'6'15,"0"13"2"-15,2 15 4 16,0 22 0-16,8 16 1 16,3 17-1-16,6 10-2 15,3 8-10-15,3-7 0 0,4-12 0 16,3-19 0-16,0-21 0 16,-3-26 0-16,2-27 0 15,-4-15 0-15,-3-26 0 0,-3-11 0 16,3-2 0-16,-4-1 0 15,-1 4 0-15,4 16 0 16,-4 15 0-16,0 17 0 16,2 25 0-16,-1 8 0 0,3 15-20 15,-2-5-59-15,-1-1-3 16</inkml:trace>
  <inkml:trace contextRef="#ctx0" brushRef="#br0" timeOffset="7909.9111">16821 6761 405 0,'0'0'7'15,"0"0"4"-15,0 0 1 16,-3 0 2-16,3 0 1 16,-10-2 1-16,10 2 1 0,-13-5-3 15,5-2-14-15,8 7 0 16,-16-12 0-16,16 12 0 16,-17-12 0-16,9 5 0 15,-2 2 0-15,10 5 0 0,-15-7 0 16,15 7 0-16,-8-2 0 15,8 2 0-15,-10-6 0 16,10 6 0-16,0 0 0 16,-9-6 0-16,9 6 0 15,0 0 0-15,-9-3 0 0,9 3 0 16,0 0 0-16,-10 6 0 16,10-6 0-16,-8 10 0 15,8-10 0-15,-6 8 0 16,6-8 0-16,-10 9 0 0,10-9 0 15,-8 8 0-15,8-8 0 16,-11 7 0-16,11-7 0 16,-15 12 0-16,15-12 0 0,-14 20 0 15,8-6 0-15,-3 0 0 16,1 6 0-16,1 1 0 16,2 1 0-16,2 2 0 15,3-3 0-15,12 0 0 0,1-6 0 16,8-6 0-16,5-9 0 15,6-7 0-15,2-10 0 16,1 0 0-16,1-5 0 16,-1 7 0-16,-2 8 0 15,-2 7 0-15,-6 15 0 0,-5 7 0 16,-2 2 0-16,-2 4 0 16,-3-8-7-16,2-1-16 15,-15-19-54-15,21-7-4 16</inkml:trace>
  <inkml:trace contextRef="#ctx0" brushRef="#br0" timeOffset="8153.3475">17080 6852 398 0,'0'0'5'0,"0"12"3"16,0-12 0-16,1 21 1 15,7-11 1-15,-4-2-1 16,-4-8 1-16,12 6 0 0,-6-9-4 15,2-14-2-15,1 1-1 16,-5-8 1-16,5 3 0 16,-1 0 2-16,3 9-1 15,-1 6 0-15,3 6 0 0,1 9-3 16,3 7-2-16,1 4 0 16,-2 7-54-16,3-10-26 15,-1-5-2-15</inkml:trace>
  <inkml:trace contextRef="#ctx0" brushRef="#br0" timeOffset="8661.7169">17533 6732 493 0,'0'0'3'16,"0"0"1"-16,-14-1 2 15,14 1-1-15,-11-3-5 16,11 3 0-16,-10-3 0 15,10 3 0-15,0 0 0 0,-10 0 0 16,10 0 0-16,0 0 0 16,0 0 0-16,0 0 0 15,0 0 0-15,-10-14 0 16,10 14 0-16,-11-8 0 0,11 8 0 16,-13-10 0-16,13 10 0 15,-16-4 0-15,16 4 0 16,-11 0 0-16,6 10 0 15,-1 2 0-15,0 5 0 0,-1 8 0 16,1 5 0-16,-1 2 0 16,3 2 0-16,1 2 0 15,3-5 0-15,0-6 0 0,3-9 0 16,9-10 0-16,5-12 0 16,3-9 0-16,2-3 0 15,6-3 0-15,3 1 0 16,1 7 0-16,3 6 0 0,-2 8 0 15,-1 13 0-15,0 11 0 16,-3 8 0-16,-5 6 0 16,-4 7 0-16,-9-1 0 15,-3 3 0-15,-8 3 0 16,-14 5 0-16,-7-1 0 0,-10-4 0 16,-2-11 0-16,-1-4 0 15,-6-16-80-15,11-11-2 16</inkml:trace>
  <inkml:trace contextRef="#ctx0" brushRef="#br0" timeOffset="8981.5594">17774 6820 494 0,'0'0'2'15,"0"0"0"-15,0 0 1 16,12 0 1-16,0-5-1 0,5-10 0 16,0-2-3-16,4-7 0 15,0-7 0-15,-3-4 0 16,-6 2 0-16,-5 1 0 16,-7 8 0-16,-8 10 0 0,-6 14 0 15,-2 6 0-15,0 22 0 16,1 10 0-16,5 4 0 15,10 10 0-15,9-1 0 16,12-3 0-16,14-6 0 0,3-12 0 16,21-18-28-16,0 1-55 15,1-12-4-15</inkml:trace>
  <inkml:trace contextRef="#ctx0" brushRef="#br0" timeOffset="9407.7964">19311 5712 481 0,'0'0'5'0,"-12"5"1"16,-4 8 2-16,-6 9 3 15,-10 15-11-15,-9 14 0 16,-4 17 0-16,-8 28 0 0,-2 25 0 16,7 20 0-16,8 16 0 15,11 10 0-15,15-4 0 16,14-6 0-16,22-13 0 16,15-24 0-16,14-31 0 15,23-42-23-15,1-8-64 0</inkml:trace>
  <inkml:trace contextRef="#ctx0" brushRef="#br0" timeOffset="9913.7873">19527 6570 414 0,'0'0'9'0,"0"0"2"16,0 0 2-16,-6 0 2 15,6 0 1-15,-17 5 1 16,7-2-1-16,-4 4-16 16,-1 1 0-16,-4 8 0 0,3 6 0 15,-1 10 0-15,4 7 0 16,3 4 0-16,8-2 0 16,3 5 0-16,10-11 0 15,14-7 0-15,-1-20-83 0,10-14-3 16</inkml:trace>
  <inkml:trace contextRef="#ctx0" brushRef="#br0" timeOffset="10165.5943">19682 6111 431 0,'0'7'9'0,"-2"18"3"16,-1 18 2-16,-1 17 0 16,4 16 2-16,0 15-1 15,6 3-15-15,7 6 0 0,9-8 0 16,1-22 0-16,5-17 0 15,5-26 0-15,-2-21 0 16,3-20 0-16,-4-14 0 16,-2-11 0-16,-2-1 0 15,-3 5 0-15,-2 3 0 0,-3 15 0 16,-2 17 0-16,-1 15 0 16,-2 22 0-16,-3 3 0 15,4 13 0-15,3-5-65 16,3-3-19-16</inkml:trace>
  <inkml:trace contextRef="#ctx0" brushRef="#br0" timeOffset="10971.5102">20487 6587 435 0,'0'0'5'16,"0"0"4"-16,0 0 1 0,0 0 3 15,0 5 0-15,0-5 1 16,0 0-2-16,-7 4-12 16,7-4 0-16,-16 0 0 15,6 0 0-15,1-4 0 16,-3-3 0-16,3 3 0 0,-1-4 0 16,-2-1 0-16,5 4 0 15,-3-3 0-15,10 8 0 16,-17-5 0-16,17 5 0 15,-13-1 0-15,13 1 0 0,-14 0 0 16,14 0 0-16,-8 0 0 16,8 0 0-16,0 0 0 15,-13 6 0-15,13-6 0 0,0 0 0 16,-11 15 0-16,11-15 0 16,-9 16 0-16,9-16 0 15,-6 14 0-15,6-14 0 16,-10 15 0-16,10-15 0 0,-3 17 0 15,0-7 0-15,3 5 0 16,0 7 0-16,0 2 0 16,3 2 0-16,4 8 0 15,4-4 0-15,0 1 0 0,5-8 0 16,-1-5 0-16,6-15 0 16,0-6 0-16,1-18 0 15,5-9 0-15,-2-6 0 16,-2 0 0-16,0 0-4 0,-4 6 2 15,2 18 1-15,-4 12 3 16,0 11 1-16,-1 11-1 16,-2 8-2-16,2 3 0 15,0-3 0-15,1-8 0 0,0-15 0 16,-1-7 0-16,3-15 0 16,-4-7 0-16,4-3 0 15,-5 0 0-15,3 1 0 0,-2 10 0 16,0 11 0-16,0 9 0 15,2 12 0-15,4 6 0 16,-2 0 0-16,10 6 0 16,8-9-76-16,-8-6-10 0</inkml:trace>
  <inkml:trace contextRef="#ctx0" brushRef="#br0" timeOffset="11431.838">21149 6631 433 0,'0'0'5'0,"0"0"3"16,0-10 1-16,0 10 3 16,-10-19 0-16,6 9 1 15,-1 0 2-15,-5 1-11 16,5-1-4-16,5 10 0 0,-12-9 0 16,12 9 0-16,-10 0 0 15,10 0 0-15,-8 4 0 16,8-4 0-16,0 0 0 15,-12 6 0-15,12-6 0 0,-12-1 0 16,12 1 0-16,-16 10 0 16,5-2 0-16,2 6 0 15,-1 6 0-15,-1 6 0 16,2 4 0-16,2 1 0 0,0-5 0 16,6-1 0-16,1-9 0 15,0-16 0-15,16 11 0 16,0-11 0-16,7-9 0 15,6 5 0-15,4 1 0 0,5 3 0 16,-1 7 0-16,-2 8 0 16,-4 12 0-16,-3 6 0 15,-6 7 0-15,-11 5 0 16,-6 6 0-16,-8 2 0 0,-12-2 0 16,-6-3 0-16,-8-8 0 15,-3-7 0-15,-5-16 0 16,4-5 0-16,10-12-78 15,-6-15-7-15</inkml:trace>
  <inkml:trace contextRef="#ctx0" brushRef="#br0" timeOffset="11828.1963">21477 6706 424 0,'0'0'5'0,"7"-3"2"15,3-7 1-15,4-5 0 0,0-6 0 16,2-5 0-16,0-5 1 16,0-2 0-16,-6-2-4 15,-6 6-1-15,-4 9 1 16,-5 11 0-16,-7 9 1 0,-3 12-6 16,-3 19 0-16,4 6 0 15,2 11 0-15,5 3 0 16,7-2 0-16,11-11 0 15,13-7 0-15,5-16 0 16,18-18-44-16,0 0-42 0</inkml:trace>
  <inkml:trace contextRef="#ctx0" brushRef="#br0" timeOffset="12031.6495">22287 6803 440 0,'0'0'0'16,"0"0"-2"-16,-10-14-9 0,8 6-56 15,1-26-4-15</inkml:trace>
  <inkml:trace contextRef="#ctx0" brushRef="#br0" timeOffset="12152.3033">22269 6382 472 0,'0'0'5'0,"-15"17"0"0,7 0 1 15,3 1 0-15,-2 2-1 16,6 0-1-16,2 3-6 16,5-8-14-16,7-7-61 0,10-6-4 15</inkml:trace>
  <inkml:trace contextRef="#ctx0" brushRef="#br0" timeOffset="12354.3905">22474 6717 391 0,'0'0'5'0,"0"0"0"0,0-8 3 15,-1-5-1-15,1-11 0 16,0-7 1-16,3-8-1 16,2-6 1-16,6-2-3 15,-2 2 0-15,2 8 1 16,3 8 1-16,-1 16 1 0,3 16 2 15,-2 21-1-15,4 12 0 16,-1 9-3-16,1 4-6 16,6 10-9-16,4-8-69 15,-9-2-2-15</inkml:trace>
  <inkml:trace contextRef="#ctx0" brushRef="#br0" timeOffset="13160.0826">16155 8187 337 0,'0'0'10'0,"0"0"4"15,0-12 5-15,0 12 2 16,1-10 2-16,-1 10 0 16,0 0 2-16,-9-8 0 15,-6 14-11-15,-6 5-14 16,-3 11 0-16,-4 2 0 0,-1 6 0 16,-2 3 0-16,4 1 0 15,6-2 0-15,10-5 0 16,8-5 0-16,9-5 0 0,16-8 0 15,8-2 0-15,9-5 0 16,10 3 0-16,0-1 0 16,1 5 0-16,-4 1 0 15,-9 7 0-15,-12 7 0 0,-13 5 0 16,-12 0 0-16,-10 3 0 16,-12-10 0-16,-2-4-17 15,-6-3-54-15,2-24-13 16</inkml:trace>
  <inkml:trace contextRef="#ctx0" brushRef="#br0" timeOffset="13453.5268">16508 7682 438 0,'0'0'6'16,"-5"15"4"-16,0 8 1 15,2 10 1-15,-5 14 1 16,6 14 1-16,-3 16-7 15,3 12-7-15,2 6 0 16,7-3 0-16,4-8 0 0,-1-8 0 16,8-17 0-16,-2-17 0 15,5-26 0-15,1-16 0 16,4-19 0-16,0-8 0 0,3-3 0 16,-2-2 0-16,0 6 0 15,-1 9 0-15,-4 18 0 16,-1 15 0-16,-1 15 0 15,-5 5 0-15,9 10-22 0,-4-2-59 16,-2-5-2-16</inkml:trace>
  <inkml:trace contextRef="#ctx0" brushRef="#br0" timeOffset="14077.0684">17178 8340 405 0,'0'0'8'0,"0"0"4"15,0 0 2-15,0 0 2 16,0 0 0-16,0 0 2 16,-9-5 1-16,9 5-16 0,-6-10-3 15,6 10 0-15,-10-17 0 16,10 17 0-16,-17-16 0 15,10 7 0-15,-2 2 0 16,9 7 0-16,-17-13 0 0,17 13 0 16,-19-10 0-16,19 10 0 15,-14-10 0-15,14 10 0 16,-15-8 0-16,15 8 0 0,-13-9 0 16,13 9 0-16,-14-2 0 15,14 2 0-15,-11 9 0 16,4 1 0-16,0 7 0 15,-1 9 0-15,2 1 0 0,-3 7 0 16,5 2 0-16,1-3 0 16,0 0 0-16,3-7 0 15,6-2 0-15,7-15 0 16,6-6 0-16,3-6 0 16,9-6 0-16,3 1 0 0,4 2 0 15,2 6 0-15,2 0 0 16,-7 9 0-16,-3 8 0 15,-5 0 0-15,-3 3-8 16,-9-6-74-16,-4-11-3 0</inkml:trace>
  <inkml:trace contextRef="#ctx0" brushRef="#br0" timeOffset="14531.9992">17499 8303 388 0,'0'0'9'16,"0"26"0"-16,3 3 3 15,7 8 2-15,3 7 1 16,2 7 0-16,3 4 2 16,-2 3-1-16,2-9-7 0,-2-8-2 15,-6-12-7-15,-7-13 0 16,-3-16 0-16,-11-14 0 16,-6-18 0-16,-1-19 0 15,-1-13 0-15,-3-11 0 0,0-6 0 16,8-3 0-16,4 4 0 15,9 8 0-15,3 11 0 16,12 15 0-16,7 17 0 0,3 20 0 16,4 11 0-16,1 17 0 15,-5 13 0-15,-3 14 0 16,-11 5 0-16,-3 2 0 16,-7-1 0-16,-9-9-16 0,-3-20-55 15,-5-1-10-15</inkml:trace>
  <inkml:trace contextRef="#ctx0" brushRef="#br0" timeOffset="14886.1283">17865 8303 401 0,'0'0'1'0,"0"0"1"15,5-5 2-15,3-4 1 0,2-4 0 16,3-3 1-16,3-8-1 16,3-5 0-16,-1 0 0 15,-1-1 0-15,-2 3-2 0,-9 3 1 16,-4 9 3-16,-2 15 2 15,-10 0 2-15,-5 18 0 16,1 13 1-16,4 8-2 16,0 5-10-16,10 2 0 0,7-3 0 15,17-6 0-15,5-10 0 16,13-9-5-16,17-11-77 16,-5-7-2-16</inkml:trace>
  <inkml:trace contextRef="#ctx0" brushRef="#br0" timeOffset="15393.7104">18106 7354 408 0,'0'0'3'0,"0"0"0"16,0 0 3-16,3 13 1 0,9-1 1 15,5 9 1-15,8 5 0 16,12 8 1-16,8 7-3 16,12 5 1-16,10 9-2 15,7 4-2-15,3 7-1 0,0 4 0 16,-7 5 0-16,-14 6 1 15,-8 6-1-15,-20 1 1 16,-18 1-1-16,-13 2-3 16,-24-4 0-16,-14-5 0 0,-13-9 0 15,-6-12 0-15,-4-13 0 16,0-12 0-16,0-19-34 16,8-7-47-16,8-5-3 15</inkml:trace>
  <inkml:trace contextRef="#ctx0" brushRef="#br0" timeOffset="16700.2718">19146 8981 409 0,'0'0'7'0,"0"0"2"16,-14-7 4-16,14 7-1 0,-10-9 3 15,10 9 1-15,-12-8 1 16,12 8-4-16,-11-8-13 16,11 8 0-16,-4 7 0 0,1 15 0 15,3 17 0-15,0 17 0 16,5 19 0-16,1 15 0 16,7 16 0-16,1 8 0 15,3 6 0-15,0-4 0 0,1-7 0 16,-2-11 0-16,-2-14 0 15,-6-12 0-15,0-11 0 16,-4-10 0-16,-4-10 0 16,0-8 0-16,-3-11 0 0,-8-5 0 15,3-12 0-15,-8-5 0 16,0-2 0-16,-5-12 0 16,-4-4 0-16,-3-11 0 15,-4-2 0-15,2-4 0 16,-5-5 0-16,1-1 0 0,-3 0 0 15,2 2 0-15,-1-1 0 16,2 5 0-16,1 6 0 16,1 2 0-16,3 5 0 15,3 6 0-15,3 3 0 0,6 7 0 16,2 1 0-16,9 5 0 16,4 7 0-16,2 15 0 15,8 11 0-15,13 12 0 0,7 7 0 16,7 11 0-16,6 4 0 15,10 8 0-15,0-10 0 16,3-8 0-16,1-8 0 16,-3-12 0-16,-1-12 0 0,-6-15 0 15,-1-10 0-15,-9-14 0 16,2-14 0-16,-4-8 0 16,-2-7 0-16,-5-4 0 0,1-3 0 15,2 1 0-15,1 1 0 16,0-5 0-16,6 4 0 15,-1-6 0-15,12-11-59 16,0 0-28-16</inkml:trace>
  <inkml:trace contextRef="#ctx0" brushRef="#br0" timeOffset="20061.8363">15873 11298 333 0,'0'0'7'0,"0"0"3"16,0 0 5-16,-9-9 4 15,9 9 0-15,-12-6 2 0,12 6 1 16,-9-3 1-16,9 3-7 16,0 0-3-16,-7 12-3 15,7 11-7-15,4 17-3 0,6 15 0 16,3 17 0-16,2 12 0 15,2 12 0-15,4 6 0 16,1-3 0-16,-1-6 0 16,-3-14 0-16,-2-17 0 15,-5-16 0-15,0-11 0 0,-5-19 0 16,-6-16 0-16,0-7 0 16,-3-25 0-16,-4-13 0 15,-4-18 0-15,0-13 0 16,1-14-4-16,0-6 0 0,8-7 0 15,2 1 1-15,6 7 2 16,10 10 1-16,7 15 1 16,4 17 0-16,8 19 3 15,3 27 0-15,4 21 2 0,-5 32-6 16,5 25 0-16,-7 16 0 16,-3 13 0-16,-4 7 0 15,1 0 0-15,-8-10 0 0,-6-12 0 16,6-16-38-16,-4-17-44 15,-6-17-3-15</inkml:trace>
  <inkml:trace contextRef="#ctx0" brushRef="#br0" timeOffset="20312.2242">15998 11768 436 0,'0'0'6'15,"0"0"1"-15,-2 14 1 16,2-14 2-16,4 15 0 0,10-9 1 16,7-3 0-16,8-3-1 15,7-9-8-15,11-3-2 16,3-5-6-16,13-14-48 0,1 13-28 15,-1 6-2-15</inkml:trace>
  <inkml:trace contextRef="#ctx0" brushRef="#br0" timeOffset="20777.9327">16631 11145 380 0,'0'0'10'15,"0"0"3"-15,-14-6 2 16,14 6 1-16,0 0 2 15,-10 0 1-15,9 12 0 0,1 15 2 16,7 15-21-16,4 15 0 16,5 18 0-16,0 8 0 15,4 14 0-15,0 4 0 16,0 0 0-16,-4-12 0 0,6-4 0 16,-5-24-9-16,2-11-75 15,4-16-3-15</inkml:trace>
  <inkml:trace contextRef="#ctx0" brushRef="#br0" timeOffset="21015.4489">17132 11229 449 0,'0'0'5'16,"-6"18"1"-16,2 3 2 15,-3 12 2-15,3 16 1 0,2 14-1 16,2 11 2-16,0 11-12 16,8-3 0-16,5-2 0 15,5-2 0-15,1-14 0 16,8-7 0-16,-5-22-7 16,1-13-74-16,-6-4-4 0</inkml:trace>
  <inkml:trace contextRef="#ctx0" brushRef="#br0" timeOffset="21234.2573">17011 11754 448 0,'0'0'4'0,"0"0"0"0,0 0 2 15,0 9 1-15,0-9 0 16,15 8 1-16,2-6-1 15,2 1 1-15,11-3-3 16,4-3-4-16,6 1-3 0,6-11-8 16,5 3-26-16,-2-1-44 15,1-1-2-15</inkml:trace>
  <inkml:trace contextRef="#ctx0" brushRef="#br0" timeOffset="21497.4891">17512 11768 413 0,'0'0'3'0,"0"0"1"16,0 8 0-16,0-8 0 0,10 0 1 15,-1-3 1-15,1-11-2 16,8-5-1-16,-4-8-5 16,4-6 0-16,-6 0 1 15,-2 1 1-15,-2 6 3 16,-8 9 1-16,0 17 3 0,-15 0 3 15,1 21 1-15,-4 9 2 16,3 15-1-16,3 3-4 16,5 4-6-16,7-6-2 15,10-3 0-15,14-10-7 0,3-9-73 16,14-12-2-16</inkml:trace>
  <inkml:trace contextRef="#ctx0" brushRef="#br0" timeOffset="22159.6661">17956 11758 404 0,'0'0'5'16,"3"21"2"-16,1-3 2 0,-1 6 1 15,0 1 1-15,-1-3 0 16,4 4 1-16,-2-2 0 16,-4-12-4-16,0-12-4 15,0 0-1-15,-12-22-1 0,1-5-1 16,-2-3 0-16,0-3-1 16,-2-2 0-16,4 3 1 15,6 3-1-15,1 8 1 16,4 5 0-16,4 4 0 0,11 10 0 15,4-1 0-15,2 3 1 16,9 0-1-16,2 5 1 16,4-2-2-16,-1 4 0 15,-1-2 0-15,4 0 0 0,-1-2 0 16,-4-3 0-16,-2 0 0 16,-1-7 0-16,-7-3 0 15,0-5 0-15,-8-2 0 16,-5-4 0-16,-4-1 0 0,-6 0 0 15,-6 2 0-15,-9 6 0 16,1 9 0-16,-8 8 0 16,4 17 0-16,2 15 0 15,0 11 0-15,12 11 0 0,4 0 0 16,4 0 0-16,16-10 0 16,8-9 0-16,3-23-7 15,7-29-71-15,3-12-6 16</inkml:trace>
  <inkml:trace contextRef="#ctx0" brushRef="#br0" timeOffset="22479.8403">18638 11064 426 0,'-1'9'8'16,"0"18"1"-16,-3 12 2 0,4 14 1 16,0 15 1-16,2 12 0 15,7 5 0-15,2 8-7 16,8-7-6-16,1-10 0 0,1-13 0 15,-5-14 0-15,0-12 0 16,-6-15 0-16,-5-13 0 16,-5-9 0-16,-5-12 0 15,-6-8 0-15,-7-7 0 16,-3 2 0-16,-5 0 0 0,-2 8 0 16,-3 8 0-16,1 10 0 15,4 16 0-15,4 11 0 16,4 4 0-16,10 4 0 15,5 3 0-15,6-3 0 0,14-6 0 16,11-12 0-16,9-12 0 16,2-10 0-16,14-30-59 15,-1 7-25-15</inkml:trace>
  <inkml:trace contextRef="#ctx0" brushRef="#br0" timeOffset="23029.7952">19700 11151 440 0,'0'0'7'16,"-4"27"1"-16,3 6 2 0,1 17 2 15,3 14-1-15,4 11 1 16,3 7-1-16,4 5-11 15,3-5 0-15,-1-11 0 16,-1-14 0-16,-2-22 0 0,-5-20 0 16,-8-15 0-16,2-29 0 15,-4-20 0-15,-9-13 0 16,1-12 0-16,0-9 0 0,2-1 0 16,3 4 0-16,5 10 0 15,6 15 0-15,11 14 0 16,9 25 0-16,7 16 0 15,8 14 0-15,5 21 0 0,0 13 0 16,2 9 0-16,-12 8 0 16,-7 6 0-16,-10 1 0 15,-14-5 0-15,-14-6 0 16,-15-8 0-16,-11-11 0 0,-12-19 0 16,4-7 0-16,-5-16-77 15,1-4-8-15</inkml:trace>
  <inkml:trace contextRef="#ctx0" brushRef="#br0" timeOffset="23614.4735">20546 11823 408 0,'0'0'5'16,"0"0"2"-16,0 0 0 15,-4-5 2-15,-1-9 0 16,-1-11 1-16,-5-11 0 0,1-11 1 16,0-14-6-16,-2-11 0 15,4-3-2-15,1 2 0 16,4 8-1-16,3 8 1 15,5 17 0-15,7 23 0 16,10 21 1-16,4 28 0 0,5 21-4 16,4 12 0-16,3 10 0 15,0 0 0-15,-4-4 0 16,0-9 0-16,-6-19 0 16,-6-20 0-16,-4-23 0 0,-5-21 0 15,-8-21 0-15,-1-16 0 16,-3-16 0-16,-1-2 0 15,0 1 0-15,0 7 0 16,-1 12 0-16,1 17 0 0,10 20 0 16,5 19 0-16,10 22-26 15,16 11-55-15,-6 11-2 16</inkml:trace>
  <inkml:trace contextRef="#ctx0" brushRef="#br0" timeOffset="23922.0931">21186 11887 474 0,'0'0'1'0,"0"0"1"16,-1-18 0-16,-1-3-1 15,-2-15 2-15,-3-13-1 0,0-16 0 16,-5-15 0-16,4-15-1 15,-2-1 0-15,6 2 0 16,1 8 1-16,3 14 0 16,7 15 1-16,7 26 1 0,6 28 1 15,11 22-2-15,3 26-3 16,3 18 0-16,5 12 0 16,2 11 0-16,2 5 0 15,-8-6 0-15,1-15-56 0,-9 10-26 16,-13-14-4-16</inkml:trace>
  <inkml:trace contextRef="#ctx0" brushRef="#br0" timeOffset="24117.9075">21134 11618 485 0,'0'0'1'0,"0"0"0"16,0 0 1-16,11 0 0 15,9 0 1-15,10-4-1 16,11-6 1-16,10-7 0 16,14-2-2-16,7-9-3 0,10 2-14 15,1-6-62-15,5-2-3 16</inkml:trace>
  <inkml:trace contextRef="#ctx0" brushRef="#br0" timeOffset="24952.3013">15213 12948 438 0,'0'0'6'0,"0"0"1"16,0 0 3-16,0 0 1 16,1 13 0-16,-1 6 2 15,2 13 0-15,1 14-11 16,5 17-2-16,0 13 0 0,7 14 0 15,5 10 0-15,0 3 0 16,4-2 0-16,1-9 0 16,-4-13 0-16,-3-16 0 15,0-15 0-15,-9-13 0 0,-3-17 0 16,-6-18 0-16,0 0 0 16,2-19 0-16,-2-6 0 15,-3-6 0-15,0-1 0 0,2-2 0 16,1 1 0-16,5 4 0 15,10 5 0-15,6 2 0 16,7 9 0-16,7 7 0 16,4 3 0-16,4 3 0 15,-2 12 0-15,-4 8 0 0,-10 4 0 16,-6 5 0-16,-18 0 0 16,-6 0 0-16,-21-2 0 15,-9-5 0-15,-5-4 0 0,-8-8 0 16,4-2 0-16,-4-7 0 15,17 4-18-15,7-4-66 16,16-1-2-16</inkml:trace>
  <inkml:trace contextRef="#ctx0" brushRef="#br0" timeOffset="25112.3716">16125 13846 452 0,'0'0'1'16,"0"0"-1"-16,-9 5-1 16,-3-5-6-16,-2-19-16 15,-5-10-51-15,6-9-3 0</inkml:trace>
  <inkml:trace contextRef="#ctx0" brushRef="#br0" timeOffset="25204.4311">15971 13469 448 0,'0'0'3'0,"-3"24"0"16,2-3-1-16,0 5 1 15,1-2-5-15,2 4-19 16,21-6-54-16,-13-5 0 0</inkml:trace>
  <inkml:trace contextRef="#ctx0" brushRef="#br0" timeOffset="25624.4672">16440 13750 396 0,'0'0'5'0,"0"0"2"0,-4 12 1 15,4-12 0-15,0 0 1 16,-12 0 0-16,2-10 0 16,4-9 0-16,-1-13-5 15,1-2-3-15,2-4 1 0,2 2 1 16,2 4 1-16,2 12 0 15,11 13 0-15,1 12 0 16,7 17 0-16,-1 11 1 16,1 8-2-16,2 4-1 0,2-4-6 15,-3 3-17-15,2-13-57 16,-9-11-4-16</inkml:trace>
  <inkml:trace contextRef="#ctx0" brushRef="#br0" timeOffset="26000.388">16870 12840 469 0,'0'0'5'0,"-3"22"1"16,1 7 2-16,2 19 0 16,0 14 0-16,4 17-1 15,1 12-7-15,7 10 0 0,6 2 0 16,0-6 0-16,-1-9 0 15,3-17 0-15,-2-13 0 16,-3-21 0-16,-1-16 0 16,-14-21 0-16,7-4 0 15,-8-21 0-15,-9-9 0 0,-9-4 0 16,-4-3 0-16,-6 5 0 16,-3 6 0-16,-1 11 0 15,1 13 0-15,2 11 0 16,5 15 0-16,1 12 0 0,8 9 0 15,8 2 0-15,8 3 0 16,3-5 0-16,14-7 0 16,7-5 0-16,10-9 0 0,4-18 0 15,12-4-38-15,1-8-46 16,-3-5-3-16</inkml:trace>
  <inkml:trace contextRef="#ctx0" brushRef="#br0" timeOffset="26313.5683">17356 13750 423 0,'0'0'4'0,"0"0"-1"15,-2-11 0-15,0-2-1 0,0-9-5 16,-3-10-9-16,1-8-7 16,-2-9-2-16,0 0-1 15,-2 0 13-15,-1 3 9 16,-1 13 6-16,-5 10 8 0,6 17 11 16,-6 12 5-16,2 17 3 15,4 4-6-15,1 1-13 16,7 2-17-16,1-8-34 15,15-13-44-15,3-6-1 0</inkml:trace>
  <inkml:trace contextRef="#ctx0" brushRef="#br0" timeOffset="26655.9192">17560 13716 441 0,'0'0'1'15,"0"0"-1"-15,0 0 1 16,-2-12 0-16,1-5 1 15,-1-4 0-15,2-9 0 0,0-4 2 16,0-2 0-16,3 0 1 16,5 6 0-16,2 6 0 15,7 14 0-15,5 11 0 16,-2 17 0-16,5 13-4 0,3 4-6 16,8 11-24-16,-2 0-49 15,0-2-2-15</inkml:trace>
  <inkml:trace contextRef="#ctx0" brushRef="#br0" timeOffset="27170.2271">18202 13474 426 0,'0'0'5'0,"-7"-3"3"15,-2 2 2-15,-1 1 1 16,-1 0 2-16,-1 0 1 15,0 0 0-15,2 0-4 16,1 0-10-16,9 0 0 0,-12 0 0 16,12 0 0-16,-7 0 0 15,7 0 0-15,-14 0 0 16,14 0 0-16,-17-1 0 16,8-1 0-16,1-1 0 15,-2 1 0-15,1-1 0 0,1 2 0 16,8 1 0-16,-16-1 0 15,6 3 0-15,2 9 0 16,0 10 0-16,-1 4 0 0,1 10 0 16,2 2 0-16,-5 4 0 15,6-1 0-15,0-5 0 16,1-6 0-16,4-12 0 16,5-8 0-16,4-9 0 0,9 0 0 15,7-9 0-15,4-3 0 16,5 4 0-16,2-1 0 15,2 6 0-15,-2 3 0 16,-1 12 0-16,-4 8 0 0,-5 6 0 16,-6 9 0-16,-6 8 0 15,-4 7 0-15,-9 5 0 16,-4 1 0-16,-13-2 0 16,-10-3 0-16,-7-5 0 15,-5-12 0-15,-1-4 0 0,-8-3-68 16,1-27-18-16</inkml:trace>
  <inkml:trace contextRef="#ctx0" brushRef="#br0" timeOffset="27832.017">19491 13375 451 0,'0'0'5'0,"-2"14"1"0,0 8 2 15,1 9 0-15,1 11 1 16,4 13 1-16,4 11 0 16,2 9-6-16,2 7-4 0,0-2 0 15,2-1 0-15,-1-8 0 16,-7-11 0-16,1-16 0 16,-6-12 0-16,-3-21 0 15,-8-13 0-15,-5-27 0 0,-4-21 0 16,-4-19 0-16,-1-15 0 15,0-12 0-15,-1-3 0 16,3-2 0-16,5 0 0 0,11 15 0 16,3 12 0-16,6 17 0 15,12 20 0-15,9 13 0 16,11 19 0-16,2 10 0 16,5 21 0-16,0 8 0 15,-2 13 0-15,-8 5 0 0,-5 0 0 16,-10 0 0-16,-15-6 0 15,-2-7 0-15,-18-15-26 16,-14-10-56-16,9-11-5 16</inkml:trace>
  <inkml:trace contextRef="#ctx0" brushRef="#br0" timeOffset="28525.4052">19963 13307 340 0,'0'0'8'16,"0"0"3"-16,-6 12 4 15,6 2 2-15,0 1 0 16,0 7 1-16,1 1 1 0,4 5 1 15,-2-2-6-15,2 1-5 16,1-7-2-16,1-6-3 16,-7-14 0-16,0 0-1 0,0-14-1 15,-4-12 1-15,1-9-3 16,-2-5 0-16,2 0 0 16,-1-1 0-16,4 4 0 15,1 9 0-15,6 8 0 0,10 7 0 16,-1 10 0-16,4 3 0 15,7 8 0-15,2 5 0 16,0 6 0-16,4 1 0 16,-1 3 0-16,-4 4 0 15,1 2 0-15,-2 0 0 0,-5-4 0 16,2-1 0-16,-4-7 0 16,-4-7 0-16,3-8 0 15,-6-9 0-15,-1-13 0 16,-4-9 0-16,-3-6 0 0,-5-7 0 15,-2 4 0-15,-10 3 0 16,-2 9 0-16,-2 12 0 16,-5 14 0-16,2 14 0 15,2 12 0-15,-1 11 0 0,8 1 0 16,5-4 0-16,6-3 0 16,12-14 0-16,14-17-80 15,4-7-4-15</inkml:trace>
  <inkml:trace contextRef="#ctx0" brushRef="#br0" timeOffset="28984.9252">20647 13230 464 0,'0'0'3'0,"-7"11"2"15,4 9 1-15,2 10 1 16,1 10 1-16,3 13-1 0,4 10 1 16,4 6-5-16,6 6-3 15,1-6 0-15,3-11 0 16,-3-8 0-16,-4-13 0 15,-3-17 0-15,-11-20 0 0,0-15 0 16,-11-23 0-16,-6-15 0 16,-4-11 0-16,-1-13 0 15,-4-8 0-15,7 6 0 0,3 2 0 16,8 12 0-16,8 14 0 16,3 19 0-16,11 15 0 15,8 17 0-15,10 12 0 16,1 17 0-16,2 9 0 0,-1 11 0 15,-4 1 0-15,-8 1 0 16,-8 2 0-16,-11-11 0 16,-4-6-11-16,-18-19-19 15,-3-10-50-15,-3-7-4 16</inkml:trace>
  <inkml:trace contextRef="#ctx0" brushRef="#br0" timeOffset="29370.0487">21015 13386 454 0,'0'0'2'0,"0"0"1"15,0 0 0-15,8-3 2 0,2-8-1 16,4-6 1-16,-1-5 0 16,4-2 0-16,-3-5-1 15,-1-4 0-15,-5 5 0 16,-4 2 0-16,-4 9 1 0,-9 10-1 16,-4 7-4-16,1 14 0 15,-4 11 0-15,4 10 0 16,6 10 0-16,6 4 0 15,4 1 0-15,12-4 0 0,6-3 0 16,8-5 0-16,9-13 0 16,7-8 0-16,-2-15-19 15,8-6-39-15,-1-11-28 16,-1-5 1-16</inkml:trace>
  <inkml:trace contextRef="#ctx0" brushRef="#br0" timeOffset="29690.226">21495 13486 410 0,'0'0'7'15,"5"17"1"-15,-5-7 2 16,2-1 0-16,-2-9 0 15,4 12 0-15,-4-12 1 16,-1-5 1-16,-7-14-5 0,3-8-2 16,0-6-1-16,-3-1 1 15,0 1-3-15,5 3-2 16,2 6 0-16,5 7 0 0,10 5 0 16,1 6 0-16,10 4 0 15,5 0 0-15,11-1 0 16,4-6 0-16,12 2-16 15,7-13-66-15,-7-6-3 16</inkml:trace>
  <inkml:trace contextRef="#ctx0" brushRef="#br0" timeOffset="29927.8403">21986 12779 493 0,'0'0'3'0,"-8"10"2"16,5 12 1-16,3 8-2 15,0 13-4-15,7 15 0 16,3 7 0-16,5 15 0 16,7-2 0-16,5 0 0 15,1-5 0-15,-4-12 0 0,2-5 0 16,-8-4-67-16,0-24-21 15</inkml:trace>
  <inkml:trace contextRef="#ctx0" brushRef="#br0" timeOffset="30144.3954">21842 13291 480 0,'0'0'2'0,"0"0"1"15,0 0 0-15,13 9 1 16,1-7 1-16,6 0-1 16,7-2 2-16,5 0-2 0,3-2-4 15,6-6 0-15,2-3 0 16,2 0 0-16,-2-7-17 16,2 3-62-16,-3 6-3 15</inkml:trace>
  <inkml:trace contextRef="#ctx0" brushRef="#br0" timeOffset="30381.8009">22439 13408 474 0,'0'0'4'0,"0"0"0"15,0 0-1-15,0 0 0 0,-6-17-1 16,5-4-3-16,-1-10-3 16,-1-8-3-16,-4-7-2 15,0 0 1-15,-2 2 5 16,-4 8 2-16,0 9 4 15,-2 10 3-15,0 10 3 0,1 7 2 16,3 7 1-16,6 8-3 16,5-1-5-16,5 1-6 15,7 1-3-15,9-1-9 0,-1-4-19 16,-4-2-47-16,14 3-2 16</inkml:trace>
  <inkml:trace contextRef="#ctx0" brushRef="#br0" timeOffset="30676.041">22594 13216 416 0,'0'0'4'0,"0"0"2"16,0 0 0-16,2 9 2 0,-2-9-1 16,14 9 2-16,-4-6 1 15,3-3 1-15,1 0-4 16,0-5 0-16,3-8-1 15,-3-1 0-15,1-7-1 0,-8-1-2 16,1 0-3-16,-7 1 0 16,-1 2 0-16,-8 6 0 15,1 10 0-15,-5 6 0 16,2 14 0-16,5 12 0 0,3 8 0 16,4 7 0-16,8 0 0 15,10 2-21-15,5-9-25 16,7-3-38-16,5-8-1 15</inkml:trace>
  <inkml:trace contextRef="#ctx0" brushRef="#br0" timeOffset="31024.2138">23203 13021 462 0,'0'0'3'15,"0"0"2"-15,-12-9 2 16,12 9 1-16,-17-5 0 0,4 5 1 16,-3 0 0-16,-3 5-9 15,-1 9 0-15,0 3 0 16,0 6 0-16,2 1 0 16,-4 1 0-16,10-1 0 0,1-1 0 15,11-6 0-15,1-2 0 16,13-6 0-16,6-2 0 15,4 1 0-15,4 1 0 0,-1 7 0 16,-4 5 0-16,-8 6 0 16,-3 11 0-16,-11 8 0 15,-1 1 0-15,-15 3 0 16,-2-3 0-16,-2-6 0 16,-7-16 0-16,8-24-73 0,-8-1-12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11T15:38:06.7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19308 9582 342 0,'0'0'7'16,"-6"2"1"-16,6-2 1 15,-15 0 4-15,5 0 0 16,0 0 1-16,-4 0 1 0,-2-3 2 15,4 0-8-15,-3 1 0 16,-4-3-2-16,3 2 0 16,-3-4-2-16,-5 3-1 15,2-9 0-15,-7 2-1 0,-4-2-1 16,-1 0 0-16,1-1 0 16,-3-2-1-16,-2 1 0 15,0 3 1-15,-5 0-1 16,4 2-1-16,-2 3 1 0,-6-1-1 15,1-1 1-15,-8 2 0 16,-4-1-1-16,-3-1 1 16,-7 1-1-16,0 1 1 15,-1 2-1-15,-5 2 1 0,-2 2-1 16,4 2 1-16,-5 7-1 16,3 4 0-16,-1 5 0 15,-5 5 0-15,7 7 1 16,-3 8-1-16,2 1-1 0,3 6 1 15,4 6 0-15,0 1 0 16,6 5 0-16,4 1-1 16,6 4 0-16,8 3 0 0,6 3 0 15,11 3-1-15,8 5 2 16,13 0 0-16,10 3-1 16,14-3 0-16,14 0 1 15,12 0-1-15,11-7 1 16,11-3-1-16,11-6 0 0,11-7 0 15,11-4 0-15,12-7 0 16,9-7 1-16,10-4 0 16,12-3 0-16,7-6-1 15,4-4 2-15,11-3-1 0,1-4 0 16,7-4 1-16,4-6-1 16,2-1 1-16,-1-14-1 15,3-12 2-15,2-11-1 0,-4-13 1 16,3-12 0-16,-7-14 0 15,-2-13-1-15,-5-11 1 16,-3-10 0-16,-13-6-1 16,-8-5-1-16,-11 0 0 0,-18-1-1 15,-13 2 2-15,-19 1 0 16,-15 2 2-16,-22 3-3 16,-19 5 0-16,-24 8 0 15,-14 6 0-15,-26 12 0 16,-18 9 0-16,-20 17 0 0,-14 15 0 15,-18 22 0-15,-10 18 0 16,-5 16 0-16,0 21 0 16,7 17 0-16,8 4 0 15,25 14-63-15,15 8-22 0</inkml:trace>
  <inkml:trace contextRef="#ctx0" brushRef="#br0" timeOffset="965.7354">20769 9088 357 0,'0'0'6'0,"0"0"1"16,-2 13 1-16,2-13 3 16,0 0-1-16,-15 9 2 15,7-6 0-15,-4 0 1 0,-5-3-4 16,-5 0-1-16,3-1-2 16,-5-1 1-16,-6-3-1 15,-3 2-1-15,-4 0-1 16,-8 0 0-16,0 1-2 0,-9 2 2 15,-6 0-2-15,-7 2 0 16,-2 6 0-16,-9 1 0 16,-4 8 0-16,-4 2-1 15,-3 8 1-15,-2 3-1 16,-1 8 0-16,-5 3 1 0,2 9-1 16,0 1 1-16,-5 5-2 15,7 2 0-15,1-3 0 16,3-2 0-16,10-5 0 0,2-6-2 15,12 0-19-15,22-8-59 16,-2-2-2-16</inkml:trace>
  <inkml:trace contextRef="#ctx0" brushRef="#br0" timeOffset="1743.5793">19666 11247 69 0,'0'0'2'15,"0"0"9"-15,-6-16 11 16,3 8 10-16,-5-4 6 0,0 3 4 15,-2-4 4-15,0 2-1 16,10 11-2-16,-12-15-4 16,12 15-11-16,-9 15-7 15,9 15-4-15,4 15-4 16,4 20-2-16,6 20-1 0,5 17-2 16,1 14 1-16,3 11-4 15,3 9-5-15,0-1 0 16,-2 0 0-16,-1-8 0 0,-1-7 0 15,-3-11 0-15,1-14 0 16,-2-10 0-16,-6-20 0 16,4-7-2-16,-7-3-75 15,4-27-7-15</inkml:trace>
  <inkml:trace contextRef="#ctx0" brushRef="#br0" timeOffset="6637.645">19297 13737 366 0,'0'0'8'0,"0"0"3"16,0 0 1-16,0 10 3 15,1 4 0-15,3 4 2 16,2 4 0-16,9 10 1 16,0 0-5-16,6 10-5 0,5-1-1 15,-1 0-3-15,4-4-4 16,-4-5 0-16,-6-6 0 16,-2-6 0-16,-7-7 0 15,-10-13 0-15,0 0 0 0,0 0 0 16,-10-16 0-16,-9-10 0 15,-5-10 0-15,-6-3 0 16,-2-10 0-16,-2 0 0 0,4-4 0 16,2 4 0-16,2 1 0 15,10 8 0-15,4 5 0 16,9 5-3-16,3 5 1 16,10 5 1-16,7 3-1 15,6 4 1-15,4 3 0 0,3 2 1 16,1 3 0-16,1 0 0 15,-4 5 1-15,0 0 0 16,-5 5 0-16,-7 7 0 16,0 5 0-16,-11 5 0 0,-3 4 1 15,-2 6 0-15,-6 0-2 16,-2 1 0-16,-3-4 0 16,4-2 0-16,1-5 0 0,3-6 0 15,3-4 0-15,0-12 0 16,15 10 0-16,4-9 0 15,0 1 0-15,8 2 0 16,0 1 0-16,2 6 0 0,1 3 0 16,-1 4 0-16,-3-1 0 15,1 7-17-15,-3-4-62 16,-4 0-4-16</inkml:trace>
  <inkml:trace contextRef="#ctx0" brushRef="#br0" timeOffset="7125.697">19966 13641 336 0,'0'0'7'0,"0"0"2"15,-1 12 2-15,1-12 2 16,0 0 1-16,0 0 0 16,7 2 0-16,3-7 1 15,-1-13-7-15,7-2-4 0,-1-4 1 16,-4-1-1-16,-1 3-1 16,-5 6 1-16,-5 16 2 15,0 0 0-15,-7 5 2 16,-3 22 1-16,4 11-1 0,3 6-1 15,3 0-1-15,3 1-6 16,14-8 0-16,4-9 0 16,6-13 0-16,11-9-26 0,3-15-55 15,1-11-4-15</inkml:trace>
  <inkml:trace contextRef="#ctx0" brushRef="#br0" timeOffset="7604.8905">20470 13364 424 0,'0'0'5'0,"0"0"2"0,0 0 3 16,0 0 0-16,-7 5 2 16,7-5 0-16,0 0 0 15,-11 6 1-15,11-6-7 16,0 0-6-16,-12 2 0 15,12-2 0-15,-12 0 0 0,12 0 0 16,-12 3 0-16,12-3 0 16,-16 7 0-16,16-7 0 15,-15 7 0-15,15-7 0 16,-15 12 0-16,15-12 0 0,-14 12 0 16,5-2 0-16,1 0 0 15,0 6 0-15,0 6 0 16,-1 3 0-16,4 7 0 0,-1 4 0 15,1 3 0-15,2-3 0 16,1-3 0-16,2-6 0 16,1-8 0-16,-1-19 0 15,18 5 0-15,-4-15 0 0,3-9 0 16,6-3 0-16,2 3 0 16,3 0 0-16,1 6 0 15,-2 13 0-15,0 5 0 16,-1 15 0-16,-3 6 0 15,-4 7 0-15,-3-1 0 0,-3 5 0 16,-7-9-49-16,5-10-34 16,-5-4-1-16</inkml:trace>
  <inkml:trace contextRef="#ctx0" brushRef="#br0" timeOffset="7926.9321">20597 13404 447 0,'0'0'4'15,"0"11"2"-15,3 0 1 16,8 7 1-16,2 2 1 0,6 4-1 16,4-1 0-16,0 0-1 15,4-3-3-15,-1-8-3 16,-2-7-5-16,-6-10 1 15,-3-10-2-15,-7-11 1 0,-1-5 0 16,-3 1 0-16,-1-1 3 16,0 6 2-16,0 4 2 15,1 11 1-15,8 8 1 16,3 4 0-16,4 8 0 0,0 1-1 16,6 2-10-16,-4-13-26 15,1 3-48-15,-2-2-2 16</inkml:trace>
  <inkml:trace contextRef="#ctx0" brushRef="#br0" timeOffset="8309.6252">21206 13312 434 0,'0'0'5'0,"0"10"0"16,0-10 0-16,0 14 0 16,0-14-2-16,0 0-4 0,-6-10-9 15,2-9-22-15,0-12-43 16,-5-8-2-16</inkml:trace>
  <inkml:trace contextRef="#ctx0" brushRef="#br0" timeOffset="8415.6349">21061 13012 409 0,'0'0'5'16,"-1"14"3"-16,-1 1 1 15,0 2 0-15,0 0 0 0,2 0-2 16,0-1-4-16,9-2-9 16,-9-14-42-16,24 6-28 15,-6-12-3-15</inkml:trace>
  <inkml:trace contextRef="#ctx0" brushRef="#br0" timeOffset="8853.6892">21439 13227 384 0,'0'0'1'16,"0"0"-1"-16,-7-6 1 15,1-7 0-15,-10-2 0 16,2-5 1-16,-4-3 3 16,-2 1 3-16,5 0 1 0,-3 3 1 15,7 2-1-15,3 5 1 16,8 12 0-16,0-11-1 16,8 7-3-16,8 0-3 15,3-2-1-15,6-1-2 16,3-2 1-16,4 1-1 0,0-4-1 15,-1-1 1-15,-2-2 0 16,-3-3-1-16,-6 1 0 16,-8-2 2-16,-2 0 0 15,-8 2 0-15,-2 4 2 0,-9 2 1 16,2 9 1-16,-4 8 1 16,2 11 2-16,5 8-1 15,4 8-1-15,5 4-6 0,13 1 0 16,4-4 0-16,8-9 0 15,5-9 0-15,-3-16-3 16,8-29-63-16,-10 0-17 16,-8-17-2-16</inkml:trace>
  <inkml:trace contextRef="#ctx0" brushRef="#br0" timeOffset="9161.449">21682 12339 419 0,'0'0'9'16,"0"11"2"-16,4 7 2 0,7 11 2 15,4 8 0-15,5 9 0 16,2 7-1-16,7 5-14 16,2 0 0-16,-2-3 0 15,-1-7 0-15,-3-7 0 16,-5-10 0-16,-5-7 0 0,-2-7 0 16,-8-6 0-16,-5-11 0 15,0 0 0-15,-11 3 0 16,-5-3 0-16,-3 0 0 15,0 0 0-15,1 0 0 0,0 10 0 16,7 4 0-16,3 2 0 16,8 2 0-16,3-1 0 15,10-5 0-15,10-5 0 16,1-7 0-16,4-14 0 0,6-6-11 16,1-14-72-16,-6-6-1 15</inkml:trace>
  <inkml:trace contextRef="#ctx0" brushRef="#br0" timeOffset="9558.2337">22805 12596 421 0,'0'0'2'0,"0"0"1"15,0-7 2-15,-3-9 0 16,-5-7 1-16,-6-11 0 15,-4-14 0-15,-7-10-1 16,-4-8 0-16,-4-6-1 0,-1 3 0 16,4 4 0-16,5 6 1 15,5 11-1-15,13 10 2 16,7 7-1-16,12 7 0 0,10 7 0 16,10-1-3-16,9 2-7 15,0-3-8-15,4-3-52 16,-2 15-16-16</inkml:trace>
  <inkml:trace contextRef="#ctx0" brushRef="#br0" timeOffset="9983.7604">22586 12339 403 0,'0'0'5'0,"0"0"2"0,-8 9 1 15,8-9 0-15,0 8 2 16,0-8 1-16,8 5 1 15,3-3-1-15,11-6-3 16,2-5-3-16,8-5-1 0,2-4-1 16,4 2-2-16,1-6-3 15,-1 3-2-15,-2 3 0 16,-4 1 0-16,-4 6 2 16,-7 4 1-16,-4 7 1 15,-7 8 3-15,-2 9 3 0,-1 0 0 16,0 6 2-16,0-1-2 15,3-3-3-15,4-3-3 16,2-8 0-16,3-6 0 0,3-4 0 16,-1-12 0-16,-5-5 0 15,-4-5 0-15,-4-2 0 16,-8-5 0-16,-2 1 0 16,-13 1 0-16,-3 5 0 0,-6 2 0 15,-1 8 0-15,0 5 0 16,7 6 0-16,7 4 0 15,4 8 0-15,9 7 0 16,7-6-5-16,18 2-39 0,3-3-38 16,6-2 0-16</inkml:trace>
  <inkml:trace contextRef="#ctx0" brushRef="#br0" timeOffset="10233.9532">23366 12204 405 0,'0'0'5'0,"0"0"2"16,0 0 2-16,-6 7 1 0,6-7 1 15,-16 0 0-15,8-2 1 16,-6-4 2-16,1-3-5 16,0-2-1-16,0-1-2 15,3-4-2-15,4 4-4 0,3-1 0 16,3-3 0-16,9-1 0 15,7-2 0-15,9-4 0 16,1-7 0-16,8 3-9 16,4-9-73-16,-4 3-3 0</inkml:trace>
  <inkml:trace contextRef="#ctx0" brushRef="#br0" timeOffset="11201.6592">18682 15497 283 0,'0'0'7'16,"0"0"5"-16,0 0 1 16,0 0 4-16,-12-10 2 15,12 10 3-15,0 0 1 0,-8-8 0 16,8 8-6-16,0 0-3 16,0 0-3-16,0 0-3 15,0 0-2-15,0 0-2 16,0 0-1-16,0 0-1 0,0 0 1 15,0 0-1-15,0 0 1 16,0 0 1-16,0 0-1 16,0 0 0-16,-9 1 0 15,9-1-1-15,0 12 0 0,0-12 0 16,0 15-2-16,0-3 0 16,3 6 0-16,5 3 0 15,1 8 0-15,7 1 0 16,3 3 0-16,4 0 0 0,2-4 0 15,7-7 0-15,-3-11 0 16,1-11 0-16,-6-12 0 16,-2-19 0-16,-8-5 0 0,-2-7 0 15,-4 3 0-15,-7 2 0 16,4 12 0-16,5 11 0 16,1 15 0-16,3 8 0 15,2 10 0-15,5 4 0 16,1 1 0-16,-2-7-15 0,4-9-63 15,-8-7-2-15</inkml:trace>
  <inkml:trace contextRef="#ctx0" brushRef="#br0" timeOffset="11447.1526">18827 14969 464 0,'0'0'4'0,"3"19"3"15,6 6 0-15,3 9 1 16,6 12 1-16,7 9 0 0,7 12-6 16,4 2-3-16,4-2 0 15,4-3 0-15,-3-13 0 16,4-5-16-16,11-14-65 15,-23-10-2-15</inkml:trace>
  <inkml:trace contextRef="#ctx0" brushRef="#br0" timeOffset="12045.6098">18942 15305 419 0,'0'0'6'15,"0"0"2"-15,0 0 1 16,0 0 1-16,0 10 1 16,0-10 0-16,10 2 1 0,0-2-1 15,5 0-5-15,4 0-3 16,1-4-3-16,11 2-5 16,-1-4-9-16,11-5-46 15,-3 10-21-15,-1 1-1 0</inkml:trace>
  <inkml:trace contextRef="#ctx0" brushRef="#br0" timeOffset="12159.8669">19480 15373 278 0,'0'0'-3'16,"0"0"-6"-16,0 0-29 16,0-14-19-16,-6-4-3 15</inkml:trace>
  <inkml:trace contextRef="#ctx0" brushRef="#br0" timeOffset="12279.8675">19225 14991 424 0,'0'0'6'16,"0"10"2"-16,-4 8-1 16,1 0 2-16,2 6 0 15,-1-2-1-15,2 0-2 0,0-1-4 16,0-21-16-16,10 3-59 16,1-16-7-16</inkml:trace>
  <inkml:trace contextRef="#ctx0" brushRef="#br0" timeOffset="12490.2974">19331 14720 441 0,'0'0'7'0,"3"26"2"16,2-1 1-16,6 13 1 15,4 12 1-15,7 10 1 16,5 9-5-16,6 6-8 15,6-5 0-15,2-4 0 0,0-15 0 16,5-6 0-16,-7-17-56 16,1-11-28-16,-6-12-1 15</inkml:trace>
  <inkml:trace contextRef="#ctx0" brushRef="#br0" timeOffset="12629.656">19857 15233 438 0,'0'0'2'0,"0"0"-1"16,0 0-4-16,-6-3-10 15,4-9-57-15,-4-9-2 16</inkml:trace>
  <inkml:trace contextRef="#ctx0" brushRef="#br0" timeOffset="12730.1085">19677 14941 470 0,'0'0'3'16,"-7"10"1"-16,2 1 0 15,3-1 0-15,2 1-4 16,0-11-11-16,0 0-62 16,14 3-3-16</inkml:trace>
  <inkml:trace contextRef="#ctx0" brushRef="#br0" timeOffset="13251.8082">19958 14892 372 0,'0'0'3'0,"0"0"1"16,0 0 4-16,0 0 1 15,-1-8 2-15,1 0 1 16,10-3 1-16,5-5 1 15,3-4-3-15,5 0 0 0,2-2-3 16,2 1-1-16,1 6-2 16,-3 5 0-16,-1 6-1 15,-3 9 0-15,-5 13 0 16,-5 9 0-16,-4 12-2 0,-6 10-2 16,-1 3 0-16,-7 1 0 15,0 0 0-15,-1-6 0 16,2-5 0-16,5-9 0 0,5-12 0 15,8-10 0-15,7-11 0 16,9-8 0-16,6-10 0 16,-1-11-9-16,9-2-42 15,-2-1-31-15,-6 3-3 0</inkml:trace>
  <inkml:trace contextRef="#ctx0" brushRef="#br0" timeOffset="13427.3103">20131 15011 451 0,'0'0'3'0,"0"0"0"15,0 0 0-15,0 0 0 16,7 0 0-16,1-7 0 16,7-9 0-16,7 0-6 0,3-13-17 15,-5-5-55-15,20 0-2 16</inkml:trace>
  <inkml:trace contextRef="#ctx0" brushRef="#br0" timeOffset="13985.2341">20737 14752 428 0,'0'0'6'15,"0"0"1"-15,0 0 2 16,-9 0 1-16,9 0 1 16,-14-3 2-16,5-2-1 0,-4-2 3 15,3-1-15-15,-1-1 0 16,-2 4 0-16,3 1 0 16,-2 0 0-16,1 2 0 15,3 0 0-15,-4 0 0 0,4 0 0 16,-1 0 0-16,0-2 0 15,9 4 0-15,-15-7 0 16,15 7 0-16,-14-7 0 16,14 7 0-16,-12-3 0 0,12 3 0 15,-9 0 0-15,9 0 0 16,0 0 0-16,-11 9 0 16,11-9 0-16,-6 15 0 15,2-7 0-15,1 4 0 0,0 5 0 16,2 0 0-16,1 3 0 15,0 6 0-15,1 0 0 16,7 3 0-16,0-2 0 16,5-1 0-16,0-4 0 0,4-7 0 15,1-9 0-15,0-6 0 16,-1-10 0-16,-2-8 0 16,-1-6 0-16,0 0 0 15,-1 0 0-15,-1 9 0 0,1 8 0 16,3 7 0-16,3 8 0 15,1 7 0-15,3 2-3 16,-1-2-7-16,-8-9-21 0,4-6-47 16,-4-11-4-16</inkml:trace>
  <inkml:trace contextRef="#ctx0" brushRef="#br0" timeOffset="14166.9855">20733 14287 443 0,'0'0'6'15,"0"0"2"-15,0 0 2 0,8 13 1 16,1 8 0-16,10 9 1 16,3 8-2-16,4 6-10 15,8 6 0-15,1 5 0 0,2-4 0 16,-3-3 0-16,2-3 0 16,-10-18-34-16,1 1-48 15,-8-4-4-15</inkml:trace>
  <inkml:trace contextRef="#ctx0" brushRef="#br0" timeOffset="14337.388">20757 14730 466 0,'0'0'1'0,"0"0"1"16,0 0 1-16,10-12 0 15,1-1 1-15,12-7-1 16,1-7-2-16,11-4-4 15,3-12-10-15,13-15-57 0,5 7-10 16</inkml:trace>
  <inkml:trace contextRef="#ctx0" brushRef="#br0" timeOffset="15019.1543">21291 14522 423 0,'0'0'1'0,"-8"-10"0"16,-2-4-1-16,-2-8-3 16,-2-7-6-16,1-6-4 15,-1-2 0-15,0 2 1 0,3 2 6 16,1 10 5-16,7 9 5 15,3 14 7-15,0 0 6 16,0 14 4-16,0 2 0 16,0-4-2-16,3 2-8 0,-3-14-8 15,18 4-11-15,-5-5-12 16,9-8-13-16,-1 0-4 16,12 2 2-16,-4 2 7 0,3 0 12 15,1 8 10-15,-4 4 13 16,0 7 11-16,-7 3 16 15,-1 2 4-15,-11-1-3 16,6-2-7-16,-6-1-10 16,-2-10-7-16,3-3-5 0,-1-5-6 15,-1-11-2-15,4-7-1 16,-5-4 0-16,-3-6 0 16,-5-1 3-16,-3 0 2 15,-14 2 1-15,0 5 4 0,-9 10 0 16,-3 8 0-16,0 7 0 15,4 8-5-15,7 11-2 16,3 6 0-16,11 3 0 16,4-1 0-16,15-4 0 0,4-7 0 15,9-4-18-15,0-3-42 16,3-12-24-16,-2-8-2 16</inkml:trace>
  <inkml:trace contextRef="#ctx0" brushRef="#br0" timeOffset="15229.68">21739 14279 438 0,'0'0'1'15,"0"0"1"-15,-5-14 1 16,0-6 1-16,-3-8 0 0,0-6 1 16,0-8 0-16,1-1 2 15,1 1 0-15,4 2 0 16,2 11 1-16,4 13-2 0,8 11 2 15,8 10-2-15,0 14-6 16,3 1-4-16,10 4-73 16,-4 4-4-16</inkml:trace>
  <inkml:trace contextRef="#ctx0" brushRef="#br0" timeOffset="15683.5686">22509 13815 400 0,'0'0'4'0,"0"0"2"0,2 12 1 16,-2-12 0-16,12 6 1 15,-3-6 0-15,1-3 1 16,3-8 1-16,-4-5-5 15,1-8-1-15,-3-1 2 0,-6 1 0 16,-1 0 1-16,-4 8 1 16,-7 6-1-16,-1 10 2 15,2 10-9-15,0 12 0 16,4 3 0-16,4 0 0 16,2 0 0-16,9-5 0 0,6-13 0 15,5-6-31-15,2-7-51 16,1-12-4-16</inkml:trace>
  <inkml:trace contextRef="#ctx0" brushRef="#br0" timeOffset="15915.1202">22836 13790 422 0,'0'0'2'16,"0"0"1"-16,0-7 1 16,-4-5 0-16,-3-9 0 15,-7-3 0-15,-3-12-1 0,-5-6 2 16,-5-2-1-16,-2-6-2 15,-2 4 1-15,2 4 0 16,6 6 1-16,3 5 0 0,4 7 1 16,9 4 0-16,7 2 0 15,6-1-1-15,14-2-1 16,0-4-3-16,9-4-6 16,-1-3-20-16,2 2-50 15,1 8-4-15</inkml:trace>
  <inkml:trace contextRef="#ctx0" brushRef="#br0" timeOffset="16117.978">22606 13554 381 0,'0'0'2'15,"0"0"1"-15,12-3 1 16,1-5 2-16,7-1 2 0,7-5 0 15,5-3 2-15,8-5-1 16,5-4-1-16,3-4-9 16,3-5-36-16,-6 3-35 15,0 7-2-15</inkml:trace>
  <inkml:trace contextRef="#ctx0" brushRef="#br0" timeOffset="16613.691">20460 15751 463 0,'0'0'5'0,"0"0"2"16,0 7 1-16,4 5 1 15,1 13 1-15,8 11-1 16,2 12-9-16,6 9 0 15,6 7 0-15,5 11 0 0,6-2 0 16,3-1 0-16,0-13 0 16,7-9-66-16,0-11-20 15</inkml:trace>
  <inkml:trace contextRef="#ctx0" brushRef="#br0" timeOffset="17281.1208">21151 15833 408 0,'0'0'8'0,"0"0"4"0,-7 0 1 15,7 0 2-15,-11 0 1 16,11 0 0-16,-15 0 1 15,15 0-11-15,-14-5-6 16,5 0 0-16,9 5 0 0,-17-7 0 16,4 7 0-16,2 0 0 15,-1 0 0-15,0 3 0 16,1-1 0-16,1 0 0 16,1 1 0-16,2-1 0 0,7-2 0 15,-17 0 0-15,17 0 0 16,-13 0 0-16,13 0 0 15,-16-5 0-15,16 5 0 16,-14 0 0-16,14 0 0 16,-10 2 0-16,10-2 0 0,-10 8 0 15,10-8 0-15,-7 19 0 16,5-4 0-16,2 5 0 16,1 1 0-16,6 7 0 0,0-1 0 15,5 2 0-15,4-3 0 16,0-7 0-16,3-8 0 15,1-11 0-15,4-8 0 0,-1-14 0 16,2-5 0-16,-2-4 0 16,0 1 0-16,5 3-9 15,-3 10-5-15,1 6-3 16,-1 11-10-16,-2 4-31 16,-2 7-22-16,0 2-1 15</inkml:trace>
  <inkml:trace contextRef="#ctx0" brushRef="#br0" timeOffset="17519.1855">21401 15603 467 0,'0'0'4'0,"-10"-3"3"16,-2 3 1-16,0 0 1 15,-3 0 1-15,-1 0-4 0,-2 8-6 16,1 3 0-16,5 11 0 15,8 6 0-15,4 5 0 16,7 3 0-16,8 1 0 0,7 0 0 16,7-7 0-16,4-10 0 15,1-11 0-15,-4-17 0 16,6-29-56-16,-11 1-28 16</inkml:trace>
  <inkml:trace contextRef="#ctx0" brushRef="#br0" timeOffset="17687.8003">21412 15259 483 0,'0'10'4'0,"12"9"2"15,2 12 1-15,8 9 1 16,8 5-5-16,6 4-3 0,8 7 0 16,4 3 0-16,1-9 0 15,2-3 0-15,-10-18-11 16,1-1-70-16,-11-6-4 0</inkml:trace>
  <inkml:trace contextRef="#ctx0" brushRef="#br0" timeOffset="17864.2368">21494 15633 402 0,'0'0'8'15,"0"0"0"-15,0 0 1 16,0 0 0-16,0 0 1 15,0-10 0-15,7-2 0 0,13-5 0 16,6-11-11-16,12 0-11 16,6-6-50-16,3 2-15 15</inkml:trace>
  <inkml:trace contextRef="#ctx0" brushRef="#br0" timeOffset="18317.8713">21939 15333 368 0,'0'0'5'15,"-3"12"3"-15,2 0 4 16,0 2 1-16,1 7 1 0,7 2 1 16,1-1 0-16,3 2 1 15,3-8-6-15,3-3-2 16,3-9-2-16,-1-4-3 15,-2-12-1-15,-4-5-1 16,-5-5 1-16,-5-2-1 0,-3-1 1 16,-8 4 2-16,-6 5-1 15,-4 6 0-15,-2 6-3 16,-2 5 0-16,4 12 0 16,3 4 0-16,3 7 0 0,8-3 0 15,6-2 0-15,7-10 0 16,13-9-76-16,4-3-8 15</inkml:trace>
  <inkml:trace contextRef="#ctx0" brushRef="#br0" timeOffset="18729.2705">22243 15076 405 0,'0'0'7'15,"0"0"3"-15,-14-5 4 16,14 5 0-16,-16 0 2 0,6 6 0 15,-2 5 1-15,0 5-5 16,3 6-12-16,-1 0 0 16,4 3 0-16,3 0 0 0,3-4 0 15,6-2 0-15,9-7 0 16,2-5 0-16,7-2 0 16,4-2 0-16,0 1 0 15,-1 3 0-15,-6 8 0 0,-3 5 0 16,-5 2 0-16,-7 4 0 15,-2 3 0-15,-5-5-10 16,-2-7-48-16,-2-2-24 16,5-15 1-16</inkml:trace>
  <inkml:trace contextRef="#ctx0" brushRef="#br0" timeOffset="19057.6244">22506 15199 422 0,'0'0'1'16,"0"0"3"-16,0 0 1 16,4-12 2-16,-4 12 1 15,8-17 0-15,-5 5 1 16,0-5 0-16,2 2-1 0,-1-2-2 16,-3-1-1-16,-1 4-1 15,-2-1 0-15,-5 4-2 16,-5 2 1-16,0 7 0 0,-4-1 0 15,0 6-3-15,0 7 0 16,6 3 0-16,3 7 0 16,6 4 0-16,4-1 0 15,9 2 0-15,7-1 0 0,8-5 0 16,5-6 0-16,4-5 0 16,5-8 0-16,1-8 0 15,-4-10-15-15,3-9-65 16,-6-2-2-16</inkml:trace>
  <inkml:trace contextRef="#ctx0" brushRef="#br0" timeOffset="32144.2935">2547 3521 330 0,'0'0'4'0,"-17"0"2"15,1-1 3-15,-1 1 4 16,-9 0 2-16,-4 0 3 0,-6 1 1 16,-3 0 1-16,-2 2-4 15,8-3-1-15,-2 0-3 16,2 0-3-16,1 0-1 16,2-3-3-16,-1-1-1 0,2 2 0 15,-4-1-2-15,-5 3 0 16,-3 0-2-16,-3 0 0 15,-5 3 0-15,4 2 0 16,-4-1 0-16,-2 1 0 0,1-4 0 16,3 5 0-16,-1-4 0 15,3 2 0-15,-1 1 0 16,-1 5 0-16,-4 2 0 0,4 5 0 16,-4 2 0-16,4 6 0 15,-4 1 0-15,1 4 0 16,4 0 0-16,1 3 0 15,4 1 0-15,-1-1 0 16,5 0 0-16,-3 2 0 0,3-2 0 16,0 4 0-16,1-4 0 15,3 4 0-15,1 1 0 16,1 4 0-16,7-4 0 16,3 4 0-16,2 1 0 0,7 3 0 15,1 5 0-15,4 0 0 16,1 3 0-16,6 3 0 15,0-2 0-15,5 2 0 16,3-1 0-16,6-5 0 0,5 0 0 16,6-2 0-16,7-5-3 15,5-5 2-15,3 0 0 16,10-6-1-16,1-3 1 0,7-1 1 16,5-3 0-16,2-2-1 15,1-6 1-15,5-2 0 16,-1-1 0-16,4-4 0 15,3 0 0-15,-1-2 1 16,-1 1-1-16,4 0 0 0,-4 1-1 16,5-1 1-16,-4 3 0 15,-1-1-1-15,-5 1 1 16,0 0 0-16,-1-1 0 16,-1-4 0-16,1 1 0 0,-3-3 1 15,3-3-1-15,-1-3 0 16,1 0 0-16,-1 0 0 15,-3-6 0-15,1 3 0 16,-3-4 1-16,-3 4-1 0,-2-1 0 16,-3 3 0-16,2-1 0 15,-5 1 0-15,3 1 0 16,-2 0 0-16,1 0 0 0,-1 0 0 16,2 0 1-16,-1-3 0 15,0 0-1-15,4-2 0 16,2 1 1-16,-4 1 0 15,0-4-1-15,1-3 1 16,-3 3-1-16,1 0 0 0,-2-3 0 16,1 0 1-16,0 1-1 15,1-3 0-15,-3 3 2 16,1 0-2-16,3 2 0 16,-3 1 0-16,0 1 0 0,-2-1 0 15,-2-1 0-15,3 0 0 16,2-1 0-16,-1-4 0 15,2-2 0-15,0-2 0 0,-1-4 0 16,-3 0 0-16,0-6 0 16,-5-4 0-16,-2 0 0 15,-1-9 0-15,-2 0 0 16,-3-5 0-16,0-4 0 0,-2-1 0 16,-3 1 0-16,-5 1 0 15,-7 1 0-15,-10 6 0 16,-6-2 0-16,-7 4 0 15,-13 1 0-15,-10-1 0 16,-6-1 0-16,-10-2 0 16,0-2 0-16,-5-3 0 0,-3 6 0 15,-2 0 0-15,-3 4 0 16,-1 0 0-16,-3 4 0 16,-3 5 0-16,-5-1 0 0,-8 2 0 15,2 0 0-15,-5-1 0 16,-2 0 0-16,0-1 0 15,1-4 0-15,-2 1 0 0,3 1 0 16,0 1 0-16,3 4 0 16,-1 1 0-16,-1 6 0 15,-2 3 0-15,2 5 0 16,-2 2 0-16,-1 1 0 0,-1-1 0 16,3 3 0-16,-2-2 0 15,2-3 0-15,-1-1 0 16,3 2 0-16,0-6 0 15,2 2 0-15,0 2 0 16,0 2 0-16,-1 2 0 0,2 7 0 16,-3 0 0-16,5 10 0 15,0 0 0-15,14 10-13 16,16-5-70-16,-4-4-2 16</inkml:trace>
  <inkml:trace contextRef="#ctx0" brushRef="#br0" timeOffset="33854.266">3045 2839 386 0,'0'0'6'0,"0"10"2"16,5 4 2-16,5 11 2 16,0 1 2-16,7 8 0 15,1 3 0-15,5 4 1 16,1-3-4-16,-1 1-4 0,0-8-1 15,-5-2-2-15,-2-9 0 16,-6-3-4-16,-5-5 0 16,-5-1 0-16,0-11 0 0,-19 1 0 15,-1-9 0-15,-6-14-3 16,-5-5 1-16,-4-12 0 16,-3-5 0-16,3-11 0 15,2 1 0-15,5-4 0 0,6 1 1 16,9 7-1-16,5 1 1 15,8 4-1-15,5 4 0 16,10 4 1-16,8 7 0 16,6 2 0-16,3 8 0 0,3 4 0 15,5 8 1-15,-1 4 0 16,-1 4 1-16,-3 10 0 16,-6 8 1-16,-6 6-1 15,-8 6 1-15,-9 5 0 16,-6 5 0-16,-10-5-1 0,-9-1 0 15,-6-4-3-15,-1-8-10 16,-5-5-37-16,7-11-31 16,4-6-2-16</inkml:trace>
  <inkml:trace contextRef="#ctx0" brushRef="#br0" timeOffset="34586.1501">3547 2866 353 0,'0'0'6'16,"2"15"5"-16,4 3 2 16,4 3 2-16,1 7 0 15,4-1 2-15,0 3 0 16,2-1 1-16,-3-1-5 0,-3-14-4 16,-11-14-3-16,0 0-1 15,0-12-2-15,-11-14-1 16,-6-7-1-16,-4-7-1 15,2 2 0-15,2 1-1 0,2-1 0 16,3 8-1-16,7 4 1 16,5 10 0-16,10 3 1 15,9 7-1-15,4 0 0 16,4 6 1-16,6 0-1 0,3 0 1 16,1 5 0-16,1 2 0 15,-1 1 0-15,-4 1 0 16,0-2-1-16,-1-2 2 0,-4-1 0 15,-3-4-1-15,-1-6 1 16,-4-7-1-16,-6-7 0 16,-3-6 1-16,-5-5-1 15,-5 2 0-15,-1 0 0 16,-7 11 1-16,-4 9 0 0,0 12 1 16,-1 19 1-16,5 9-1 15,4 13 2-15,3 4-4 16,11 0 0-16,9-9-2 15,10-5-16-15,2-10-60 0,9-16-5 16</inkml:trace>
  <inkml:trace contextRef="#ctx0" brushRef="#br0" timeOffset="34907.9253">4449 2866 374 0,'0'0'2'0,"0"0"2"16,0 0 2-16,0-14-2 16,-9-1 1-16,0-9 1 0,-6-12 0 15,-6-10 2-15,-4-8-1 16,-3-12 1-16,-1 2 0 15,2 1 1-15,5 5 0 16,8 2-1-16,5 12 0 0,9 7-1 16,9 10-2-16,11 9-1 15,11 6-3-15,6 3-3 16,5 3-4-16,5 3-17 16,4 3-55-16,-10 6-2 0</inkml:trace>
  <inkml:trace contextRef="#ctx0" brushRef="#br0" timeOffset="35083.6405">4250 2641 453 0,'0'0'5'16,"-10"8"0"-16,10-8 1 16,-5 10 0-16,5-10 1 15,13 9-1-15,3-9 1 0,11-9 0 16,16-9-7-16,5-12-10 15,15-5-67-15,2-2-4 16</inkml:trace>
  <inkml:trace contextRef="#ctx0" brushRef="#br0" timeOffset="35535.2156">4728 2644 268 0,'0'0'5'16,"5"-9"2"-16,4-1-1 0,1-8 0 16,1-4 2-16,4-4-1 15,-3-1 2-15,-3-4 7 16,0 5 1-16,-9 2 3 0,0 8 3 15,-10 9 0-15,-3 7 2 16,-4 14 0-16,1 11-2 16,5 9-6-16,0-2-11 15,9 6-6-15,2-4 0 0,14-7 0 16,8-8 0-16,15-8-20 16,9-11-62-16,0-3-3 15</inkml:trace>
  <inkml:trace contextRef="#ctx0" brushRef="#br0" timeOffset="35821.5838">5190 2576 353 0,'0'0'3'16,"0"0"3"-16,-9-7 2 15,1-6 3-15,-5-7 2 0,-3-4 1 16,-3-4 1-16,-2 0 2 16,5-2-3-16,-2 1-2 15,3 8-3-15,4 4-2 16,7 6-2-16,4 11-1 0,13-8-2 16,3 4-1-16,6 2-3 15,3-3-4-15,11 2-7 16,1-1-17-16,3-4-39 15,-1 6-13-15</inkml:trace>
  <inkml:trace contextRef="#ctx0" brushRef="#br0" timeOffset="36219.6066">5470 2523 391 0,'0'0'3'16,"0"0"1"-16,-8-9 0 0,2-2 0 15,-4-8 1-15,0-4 1 16,-3-4 1-16,-2-1 2 15,0 2-1-15,3-1-2 16,2 5-1-16,1 5 1 16,7 8-1-16,2 9-1 0,10-10-1 15,5 10-2-15,3 0 0 16,5-3-1-16,0 3 1 16,5 0 0-16,-2-3-1 0,0 3 1 15,-3 0-1-15,-1 0 1 16,-3 0 0-16,1-2 0 15,2-4 1-15,-4-4-1 16,3-5 1-16,0-6-1 0,-7-5 0 16,0-2 0-16,-6-1-3 15,-7 0 2-15,-1 8 2 16,-8 4 0-16,-3 12 0 16,-3 5 2-16,2 14 1 0,1 10-1 15,8 6 4-15,3 3-8 16,7-2 0-16,12-5 0 15,5-10 0-15,10-8-12 16,-1 1-54-16,1-21-19 16</inkml:trace>
  <inkml:trace contextRef="#ctx0" brushRef="#br0" timeOffset="36528.0155">5980 1644 430 0,'0'0'6'0,"0"23"2"0,3 10 1 15,6 11 1-15,3 8 0 16,0 12 1-16,3 3 0 16,3 3 1-16,4-7-8 0,-3-9-4 15,-3-11 0-15,-4-16 0 16,-1-7 0-16,-11-20 0 16,0 0-4-16,0 0 0 15,-7-11-1-15,-11-3 0 0,-5 1 3 16,1 4 1-16,-5 4 2 15,1 5 2-15,3 5 1 16,5 12 0-16,10 2 0 16,8 1 1-16,3-1-5 15,15-4 0-15,6-6 0 0,9-9-2 16,10 0-25-16,9-18-54 16,-12-6-3-16</inkml:trace>
  <inkml:trace contextRef="#ctx0" brushRef="#br0" timeOffset="37155.8932">4956 3366 309 0,'0'0'4'0,"0"0"2"16,1-9 3-16,5-4-1 0,-3-10 0 16,-1-3 1-16,-2-6 0 15,0-4 4-15,-1 0 1 16,-9 4 1-16,2 3 0 15,-6 12 2-15,2 13 0 0,-1 8 1 16,7 14 0-16,1 13-2 16,5 4-10-16,8 2-6 15,7-1 0-15,12 0 0 16,5-12 0-16,13-4-7 0,-3-6-73 16,8-14-4-16</inkml:trace>
  <inkml:trace contextRef="#ctx0" brushRef="#br0" timeOffset="37483.2416">5319 3338 433 0,'0'0'3'0,"0"0"1"16,0 0 1-16,0 0-1 15,-9-5 1-15,1-11 0 16,0-7 0-16,0-8-1 0,-3-11-3 16,7 2 0-16,2-4-1 15,2 3 1-15,2 7 0 16,11 12 2-16,3 16 0 15,7 7 1-15,2 16 0 16,0 12-1-16,-1 3-7 0,7-8-66 16,-2 15-8-16</inkml:trace>
  <inkml:trace contextRef="#ctx0" brushRef="#br0" timeOffset="37963.0126">5606 3113 386 0,'0'0'1'0,"0"0"1"16,0 0 2-16,10-9 0 15,-2-7 0-15,1-8 1 16,0-5-1-16,0-4 1 16,-3-6 0-16,2 3 3 0,-8 6 2 15,1 6 0-15,-2 10 1 16,1 14 2-16,-14 7-1 16,10 15 1-16,1 14 1 15,3 5-14-15,6 0 0 0,8-1 0 16,8-6 0-16,1-7 0 15,15-10-26-15,4-13-55 16,-3-5-4-16</inkml:trace>
  <inkml:trace contextRef="#ctx0" brushRef="#br0" timeOffset="38217.6376">6056 3047 427 0,'0'0'3'15,"0"0"1"-15,0 0 1 16,0 0 0-16,-12-7 1 16,3-5 2-16,-3-7 0 15,-1-6 1-15,-4-5-2 0,3 0-1 16,1-1 0-16,3 4-1 16,2 3 0-16,7 6-2 15,3 2 1-15,11 4-4 16,8 7 0-16,7-4 0 0,4 0-10 15,8 3-24-15,11-4-47 16,-9 3-3-16</inkml:trace>
  <inkml:trace contextRef="#ctx0" brushRef="#br0" timeOffset="38705.268">6383 2614 328 0,'0'0'9'15,"0"0"5"-15,0 0 4 0,-11 3 2 16,11-3 2-16,-8 5 0 16,8-5 0-16,-12 7 1 15,12-7-8-15,0 0-5 0,0 0-2 16,-12 9-8-16,12-9 0 16,0 0 0-16,0 0 0 15,-10 0 0-15,10 0 0 16,-13-4 0-16,5 2 0 15,8 2 0-15,-17 0 0 0,9 3 0 16,1 8 0-16,-2-1 0 16,0 5 0-16,2 3 0 15,-1 2 0-15,-1 4 0 16,2 4 0-16,0-1 0 0,3 0 0 16,1 0 0-16,3-6 0 15,3-6 0-15,8-8 0 16,5-7 0-16,6-8 0 15,2-9 0-15,6-1 0 0,1-2-2 16,1 1 1-16,0 7 0 16,0 9 0-16,1 3 1 15,-4 18 0-15,0 8 1 16,-8 8-1-16,-4 12 2 16,-4 2 0-16,-9 5-2 0,-4 1 0 15,-14 4 0-15,-6-2 0 16,-9-7 0-16,-1-4-7 15,9-21-74-15,-15-11-2 16</inkml:trace>
  <inkml:trace contextRef="#ctx0" brushRef="#br0" timeOffset="39290.2889">6627 2503 417 0,'0'0'2'0,"0"14"1"15,6-1 0-15,4-1 1 16,3 0-1-16,3-3 0 0,1-3 0 16,6-6 1-16,-5-6-2 15,2-13-1-15,-2-5 0 16,-2-5-1-16,-3 2 1 16,-2 5 2-16,3 8-1 15,4 10 1-15,4 4 0 0,5 18 1 16,7 7 1-16,3 9-1 15,4 1 1-15,-3 5-1 16,-3-2 0-16,-7 3 0 16,-8-2-1-16,-14 2 0 0,-6-3 0 15,-17-1 0-15,-9-5-1 16,-7-1-1-16,-6-11-4 16,3 1-21-16,10-14-55 0,-3-4-4 15</inkml:trace>
  <inkml:trace contextRef="#ctx0" brushRef="#br0" timeOffset="39903.1253">6175 3575 411 0,'0'0'6'0,"0"0"2"0,-15-8 3 15,4 4 1-15,-3-1 1 16,-2 5 2-16,-4-3 0 16,-2 3 0-16,0 3-10 15,4 1-5-15,1 3 0 0,5 1 0 16,5 3 0-16,4 0 0 16,7-1 0-16,8-2 0 15,6-1 0-15,3 0 0 16,3 1 0-16,1 3 0 0,-3 2 0 15,-4 5 0-15,-4 2 0 16,-9 4 0-16,-5 5 0 16,-2-2 0-16,-8 0 0 0,-4-10-8 15,3-2-12-15,-4-14-13 16,15-1-19-16,-8-3-31 16,8-8-2-16</inkml:trace>
  <inkml:trace contextRef="#ctx0" brushRef="#br0" timeOffset="40176.2913">6380 3666 445 0,'0'0'3'0,"0"8"1"0,0-8-1 16,0 0 0-16,10 7 1 15,-10-7-1-15,15-10 0 16,-5-6-1-16,-3-8-2 15,-1-8-1-15,1-3 1 0,-7 0 2 16,0 4 2-16,-10 4 1 16,1 12 1-16,-5 12 1 15,0 9-1-15,3 11 1 16,1 12-2-16,9 3-5 0,1-3 0 16,11 1-4-16,3-14-26 15,6-5-51-15,7-10-3 16</inkml:trace>
  <inkml:trace contextRef="#ctx0" brushRef="#br0" timeOffset="40422.0775">6619 3374 468 0,'0'0'3'0,"2"18"1"16,2-2 0-16,-2 1 0 15,4 1 0-15,5-2-1 0,2-2 0 16,4-4-1-16,-1-10-4 15,6-10-2-15,-5-13 1 16,1-2 0-16,0-2 2 0,-2 3 1 16,0 5 2-16,-2 9 0 15,1 10 2-15,2 5 1 16,-2 16-1-16,6 3-3 16,0-6-7-16,6 7-35 0,-3-11-38 15,-2-7-3-15</inkml:trace>
  <inkml:trace contextRef="#ctx0" brushRef="#br0" timeOffset="40673.8729">7048 3420 440 0,'0'0'1'0,"0"0"0"0,-8-10-1 15,2-2 2-15,0-2-1 16,-2-7 0-16,0 0-1 16,-1-4 2-16,3 4 0 0,3 2 0 15,3 2 2-15,2 3-1 16,8 2 1-16,9-2-2 16,4 0-5-16,8-1-21 15,13-3-52-15,-9 0-1 0</inkml:trace>
  <inkml:trace contextRef="#ctx0" brushRef="#br0" timeOffset="40898.1378">7295 2944 454 0,'0'0'3'15,"0"0"2"-15,-14 10 2 16,4-1 0-16,-1 8 2 15,-1 5 1-15,-1 4-1 0,5 5-2 16,2 3-7-16,6-3 0 16,3-3 0-16,6-1 0 15,10-9 0-15,1-10 0 0,8-4-26 16,9-4-56-16,-10-9-4 16</inkml:trace>
  <inkml:trace contextRef="#ctx0" brushRef="#br0" timeOffset="41163.3548">7467 3026 403 0,'0'0'4'0,"0"0"1"15,13-10 1-15,-5-1 1 16,2-2 0-16,0-2 1 0,-1-3 0 16,1-2 0-16,-2-2-2 15,-8 2-2-15,0 2 1 16,-8 5 1-16,-2 3-1 15,-4 6 1-15,0 4 0 0,1 8 0 16,2 10 0-16,8 4-1 16,3 5-5-16,4 3 0 15,13-3 0-15,8-2 0 16,5-5 0-16,4-11 0 16,8 0-20-16,18-10-61 0,-14-11-3 15</inkml:trace>
  <inkml:trace contextRef="#ctx0" brushRef="#br0" timeOffset="48530.1818">9526 3967 423 0,'0'0'6'16,"0"0"1"-16,-15 0-1 15,15 0 2-15,-16-12-1 0,4 0 1 16,-2-1 1-16,-4-5 1 16,0-2-5-16,-3-2-1 15,-2-2 1-15,-5 3 1 16,-5 3-1-16,-2 2-3 15,-3 3-2-15,-3 0 0 0,-3 3 0 16,2-3 0-16,-5 1 0 16,5 1 0-16,-5-2 0 15,-1 0 0-15,3 4 0 16,-3 2 0-16,0 4 0 0,-1 3 0 16,-1 10 0-16,1 2 0 15,2 5 0-15,1 8 0 16,0 2 0-16,5 8 0 15,2 6 0-15,2 4 0 0,3 6 0 16,1 5 0-16,4 10 0 16,-1 0 0-16,7 5 0 15,0-3 0-15,7 1 0 16,6-6 0-16,4 1 0 0,7-7 0 16,10-7 0-16,9-1 0 15,7-6 0-15,7 1 0 16,3-4 0-16,7 3 0 0,0-8 0 15,5 0 0-15,2 0 0 16,2-3 0-16,4-5 0 16,2-3 0-16,3 0 0 15,-1-5 0-15,5 0 0 16,0-1 0-16,3-6 0 0,0 3 0 16,-1-4 0-16,2-3 0 15,3 1 0-15,-1-6 0 16,-2 2 0-16,1-1 0 15,-2-1 0-15,-5 2 0 0,1 2 0 16,-2 3 0-16,-6 3 0 16,-1 0 0-16,-1 4 0 15,-3 1 0-15,-1 0 0 0,-2 2 0 16,-1-3 0-16,0 0 0 16,0-1 0-16,-5-2 0 15,4-3 0-15,0 0 0 16,3-5 0-16,3 1 0 0,-2-5 0 15,1-2 0-15,3 0 0 16,-2-2 0-16,0-5 0 16,3 1 0-16,-5-3 0 15,0 0 0-15,0 0 0 16,2-4 0-16,-3 2 0 0,4 0 0 16,-3-5 0-16,-1-2 0 15,6-1 0-15,-3-1 0 16,3-6 0-16,0 2 0 15,-3-3 0-15,1 3 0 0,-2-5 0 16,-1 2 0-16,-6-3 0 16,0 0 0-16,-2-4 0 15,-2-6 0-15,-2 0 0 0,-4-4 0 16,-2-7 0-16,-2-2 0 16,-6 2 0-16,-7 1 0 15,-2 1 0-15,-9 0 0 16,-4 4 0-16,-3 1 0 0,-7 1 0 15,-4-1 0-15,-7 1 0 16,-3-3 0-16,-5-2 0 16,-2 0 0-16,-4 2 0 15,-3-2 0-15,-4 8 0 16,-4 2 0-16,-5 3 0 0,1 0 0 16,-8 3 0-16,2 2 0 15,-1-1 0-15,-4 1 0 16,-1 0 0-16,1 0 0 15,-3-1 0-15,-1 6 0 0,1 1 0 16,-3 5 0-16,-4 4 0 16,-2 3 0-16,-1 3 0 15,-1 5 0-15,-2-1 0 16,-1 5 0-16,3 0 0 0,-3 0 0 16,4 0 0-16,-2 0 0 15,-2 0 0-15,-1 3 0 16,-1 2 0-16,-4 1 0 0,3 4 0 15,0-1 0-15,-1 4 0 16,-1 3 0-16,2 2 0 16,2 1 0-16,4 2 0 15,2-4 0-15,7 3 0 16,5-1 0-16,5-5-2 0,16-5-71 16,5 11-10-16</inkml:trace>
  <inkml:trace contextRef="#ctx0" brushRef="#br0" timeOffset="49292.5889">11452 3507 460 0,'0'0'2'0,"0"0"0"16,2-12 1-16,6 2 0 15,4-2 0-15,4-2 1 0,4-2-1 16,7-4 0-16,12-2-6 16,-2-8-19-16,0 3-53 15,16-3-4-15</inkml:trace>
  <inkml:trace contextRef="#ctx0" brushRef="#br0" timeOffset="50100.1065">11784 2409 394 0,'0'0'6'16,"0"0"1"-16,0 0 3 15,0 0 1-15,3 6 1 0,5 13 2 16,4 8 1-16,4 8 0 16,2 16-5-16,0 2-2 15,4 6-1-15,-1 3-5 16,-5-2-2-16,2-4 0 0,-4-11 0 16,0-7 0-16,0-12 0 15,3-9 0-15,2-9 0 16,4-8 0-16,6-6 0 15,3-10 0-15,11-1-5 0,-3-6-33 16,7-4-44-16,1 2-3 16</inkml:trace>
  <inkml:trace contextRef="#ctx0" brushRef="#br0" timeOffset="50360.0116">12460 2662 426 0,'0'0'1'0,"0"0"0"16,0 0 1-16,2-11 0 16,1-5 0-16,1-5 0 15,-2-4 0-15,-1-4 0 16,-1-4 1-16,1 7 3 16,-5-3 2-16,-6 14 1 0,0 11 2 15,-3 9 1-15,0 18 0 16,2 13-2-16,2 3-10 15,7 4 0-15,4-4 0 16,12-9 0-16,11 0-8 0,18-21-74 16,-7-9-2-16</inkml:trace>
  <inkml:trace contextRef="#ctx0" brushRef="#br0" timeOffset="50639.9766">12721 2190 453 0,'0'0'5'16,"-17"8"3"-16,3 8 0 15,-2 8 2-15,-3 6 0 0,-1 3-1 16,3 3-1-16,1 0-8 16,11-3 0-16,5-5 0 15,18-11 0-15,4-7 0 0,11-7-5 16,4-3-4-16,3 0 0 15,-4 0 2-15,-3 3 0 16,-8 11 3-16,-12 1 3 16,-6 14 2-16,-9 0 1 0,-12 2-1 15,-3 1-16-15,-5-3-51 16,0-16-11-16</inkml:trace>
  <inkml:trace contextRef="#ctx0" brushRef="#br0" timeOffset="50911.6186">13024 2106 495 0,'0'0'4'0,"-17"15"1"0,1 2 2 16,-5 5-7-16,-1 5 0 15,-4 0 0-15,4 3 0 16,2 2 0-16,11-10 0 15,9-6 0-15,17-8 0 0,10-4 0 16,7-4 0-16,3 0 0 16,3 0 0-16,-4 3 0 15,-8 8 0-15,-13 13 0 16,-9 13 0-16,-8 4 0 0,-13 4 0 16,2 7-62-16,-8 1-24 15</inkml:trace>
  <inkml:trace contextRef="#ctx0" brushRef="#br0" timeOffset="51490.2006">12539 3338 426 0,'0'0'6'16,"0"0"0"-16,-2 12 2 15,3 2 1-15,10 11 2 16,6 8 0-16,6 7 2 16,3 7-1-16,5 2-3 0,1 5-9 15,-2-6 0-15,-7-3 0 16,-5-11 0-16,-7-11 0 15,-11-14 0-15,-8-9 0 16,-11-19 0-16,-5-16 0 0,-6-12 0 16,-1-11 0-16,2-4 0 15,4-3 0-15,7 5 0 16,13 6 0-16,8 8 0 16,15 13 0-16,12 16 0 0,2 15 0 15,1 10 0-15,-2 16 0 16,-5 6 0-16,-8 9 0 15,-8 3 0-15,-10-3-2 16,-6-6-8-16,-12-12-10 0,2-17-30 16,-1-7-31-16,1-15-2 15</inkml:trace>
  <inkml:trace contextRef="#ctx0" brushRef="#br0" timeOffset="52034.3474">12915 3285 332 0,'0'0'4'0,"0"0"2"15,13 14 2-15,-1-1 3 0,3 3 4 16,3 1 4-16,0 1 0 15,-2 0 2-15,-2-1-3 16,-14-17-3-16,9 15-2 0,-9-15-3 16,-19-8-2-16,0-7-3 15,-2-4-2-15,0-4-2 16,2-2 2-16,2 1-3 16,8 0 0-16,7 4 0 15,2-1 0-15,11 3 0 0,9 2 0 16,5 1 0-16,2 1 0 15,4-2 0-15,3 3 0 16,-4 1 0-16,0-2 0 16,-3 1-2-16,-3-1 2 0,-5 2 0 15,-3-1 0-15,-3 4-1 16,-1 1 1-16,-12 8 0 16,15-15 1-16,-15 15-1 15,0 0 2-15,0 0-2 0,0 0 0 16,0 0 0-16,0 0 0 15,-12 12 0-15,4 1 0 16,2 3 0-16,5 7 0 16,1 3 0-16,5 4 0 0,10-3 0 15,7 0 0-15,6-4-5 16,4-15-10-16,5-8-27 16,8-7-38-16,-9-18-3 0</inkml:trace>
  <inkml:trace contextRef="#ctx0" brushRef="#br0" timeOffset="52535.6966">13692 3121 446 0,'0'0'3'16,"0"0"2"-16,0 0 0 0,0 0 1 16,0-17-1-16,-2-3 1 15,-7-7 0-15,-7-7-1 16,-8-12-2-16,-3-5-1 0,-5-5-1 15,0 1-1-15,2 4 1 16,6 3 0-16,1 9 0 16,13 3-1-16,9 9 1 15,4 5-1-15,13 1-1 0,9 6-3 16,3-5-10-16,10-4-44 16,3 8-22-16,-4 4-1 15</inkml:trace>
  <inkml:trace contextRef="#ctx0" brushRef="#br0" timeOffset="52948.9587">13432 2960 430 0,'0'0'4'0,"0"0"0"0,0 0 2 15,0 0 1-15,7 0 0 16,4 0 1-16,7-7 0 15,5-2-1-15,5-3-2 0,6-3-1 16,3 0-3-16,4-2 0 16,-1 5-1-16,0-1 0 15,-1 4-1-15,-6 2 0 16,0 2 0-16,-5 3 0 16,-5-3 0-16,-1 0 1 0,-4 2 0 15,0-3 0-15,-2-4 1 16,0-4-1-16,-1-3-1 15,1-3-1-15,-4-2 0 16,-6 0 1-16,-4-2 0 0,-2 6 2 16,-7 5 1-16,-6 8 1 15,-5 5 2-15,1 15 1 16,-1 9 0-16,7 5 1 16,2 11-7-16,9-5 0 0,12 2 0 15,7-10 0-15,12-7 0 16,2-15-41-16,9-5-40 15,2-14-4-15</inkml:trace>
  <inkml:trace contextRef="#ctx0" brushRef="#br0" timeOffset="53185.7418">14311 2803 313 0,'0'0'5'0,"0"0"5"16,0 0 3-16,0-7 2 15,-4-4 4-15,-5-2 3 16,-5-7 1-16,0-5 0 16,-5-5-5-16,1-2-4 0,0-1-3 15,1 3-3-15,7 2-4 16,7 4-2-16,3 1-2 16,9 13-2-16,10-1-3 15,5 8-9-15,1-4-25 16,2 5-41-16,6-1 0 0</inkml:trace>
  <inkml:trace contextRef="#ctx0" brushRef="#br0" timeOffset="53535.9024">14528 2598 425 0,'0'0'4'0,"0"0"2"16,3 7 1-16,-3-7-1 16,0 0 1-16,0 0 0 15,-6-3 0-15,1-7-1 0,-5-5-3 16,4-6-2-16,-1 0-1 15,1-1-1-15,2 3 1 16,4 1 0-16,4 6 0 16,5-1 0-16,4 4 0 0,8 4 0 15,2-4 1-15,2-1-1 16,2-2 0-16,-4-2-1 16,3-5 0-16,-2-1-1 15,-9 1 0-15,-3-1 1 0,-8 1 2 16,0 7-1-16,-4 12 1 15,-1-10 2-15,1 10 1 16,-6 14 1-16,6 4 0 16,1 6-1-16,8-1 0 15,7 1-1-15,8-6-2 0,2-9-3 16,7-9-10-16,-4-11-26 16,-6-14-42-16,3-5-2 15</inkml:trace>
  <inkml:trace contextRef="#ctx0" brushRef="#br0" timeOffset="53821.0735">14930 1823 420 0,'0'0'6'16,"0"0"4"-16,0 0 1 15,16 15 1-15,-3 9 1 16,3 7 0-16,4 10 3 0,4 7-6 16,1 6-10-16,-2 1 0 15,0-7 0-15,-4-8 0 16,-3-7 0-16,-4-11 0 0,-5-12 0 15,-7-10 0-15,0 0 0 16,-3-7 0-16,-13-4 0 16,-3-1 0-16,-5 4 0 15,-2 3 0-15,-1 8 0 16,1 7 0-16,8 8 0 0,2 3 0 16,10 2 0-16,9-4 0 15,12-4 0-15,9-8 0 16,19-7 0-16,19-4-79 15,-12-11-6-15</inkml:trace>
  <inkml:trace contextRef="#ctx0" brushRef="#br0" timeOffset="54360.1443">14047 3644 353 0,'0'0'4'0,"0"0"4"15,7-7 2-15,0-6 2 16,0-5 0-16,1-6-1 0,2-7 1 16,-1-6 0-16,-1-1-3 15,-7-3-2-15,-1 4 0 16,-1 10 0-16,-6 11 2 16,-3 9-1-16,0 11 2 15,1 18 0-15,4 14 0 0,4 9-10 16,3 2 0-16,5 1 0 15,14-1 0-15,5-10 0 16,10-11 0-16,2-15-4 0,7-10-77 16,3-13-3-16</inkml:trace>
  <inkml:trace contextRef="#ctx0" brushRef="#br0" timeOffset="54638.3707">14472 3575 380 0,'0'0'6'15,"0"0"-2"-15,0 0 1 16,0-11-1-16,0-5 1 16,-1-10-1-16,0-8 0 15,-1-8 1-15,-3-4-1 0,6-4 0 16,-1 2 4-16,0 9 1 15,5 10 3-15,6 14 0 16,2 13 1-16,3 12-1 16,2 14-2-16,-2 12-3 15,4 3-7-15,-4 1-40 0,3-3-38 16,4-2-5-16</inkml:trace>
  <inkml:trace contextRef="#ctx0" brushRef="#br0" timeOffset="55069.4404">14816 3260 368 0,'0'0'5'0,"0"0"2"15,10 0 2-15,-10 0 0 16,17-2-1-16,-10-10 2 0,3-4-1 15,0-2 0-15,-5-9-5 16,-5-2 1-16,0 4 3 16,-5 1 1-16,-4 6 2 15,-1 9-1-15,2 9 3 0,-1 13-1 16,5 7-7-16,5 9-5 16,7 0 0-16,9 0 0 15,6-3 0-15,9-6 0 16,-2-18-14-16,5-2-68 0,7-9-3 15</inkml:trace>
  <inkml:trace contextRef="#ctx0" brushRef="#br0" timeOffset="55293.029">15284 3188 421 0,'0'0'5'15,"-3"0"0"-15,3 0 2 16,-17 0-2-16,4-10 2 15,-3-4 1-15,0-11 0 16,-1-1 0-16,3-8-3 0,1-1 0 16,7 0-1-16,2 1 1 15,6 8 0-15,7 4-1 16,10 9-1-16,5 1-1 0,7 9-5 16,-2-6-19-16,-7 1-57 15,14 4-2-15</inkml:trace>
  <inkml:trace contextRef="#ctx0" brushRef="#br0" timeOffset="55719.7986">15534 2743 445 0,'0'0'5'0,"0"0"1"15,-10-5 2-15,10 5 0 16,-9-7 1-16,9 7 1 16,-15-7-1-16,15 7 2 0,-11-3-11 15,11 3 0-15,0 0 0 16,-11 0 0-16,11 0 0 15,0 0 0-15,-10 14 0 16,10-14 0-16,-6 12 0 0,6-12 0 16,-9 14 0-16,3-5 0 15,-4 2 0-15,5 2 0 16,-6 3 0-16,5 4 0 16,-3 1 0-16,6 1 0 0,1-2 0 15,2-1 0-15,0-4 0 16,6-7 0-16,6-5 0 15,2-9 0-15,2-9 0 16,2-3 0-16,4-2 0 0,1-3 0 16,1 6 0-16,3 5 0 15,1 7 0-15,0 5 0 16,-4 8 0-16,3 11 0 16,-5 5 0-16,-3 3 0 0,-7 3 0 15,-2 5 0-15,-11 2 0 16,-3-1 0-16,-5 0 0 15,-10-7-3-15,6-10-52 16,-6 1-26-16,5-10-2 0</inkml:trace>
  <inkml:trace contextRef="#ctx0" brushRef="#br0" timeOffset="56103.2369">15744 2553 461 0,'0'0'4'0,"0"13"1"0,0-1 1 16,1 5 0-16,6-1 0 16,3 4 0-16,5 0 1 15,2-3-1-15,1-3-2 0,3-13-4 16,0-1 0-16,-2-9 0 15,-2-12-2-15,-2-1 2 16,-4-7-2-16,4-2 1 16,-1 2-1-16,0-1 0 0,2 4-1 15,5 9 1-15,-1 6-1 16,6 9 1-16,3 3 1 16,2 14 0-16,2 7 2 15,-4 7 1-15,-6 11 0 0,-3 5 3 16,-10 9-1-16,-9 3 1 15,-6 1-3-15,-12 4-2 16,-9-13-7-16,-8 1-72 16,8-11-2-16</inkml:trace>
  <inkml:trace contextRef="#ctx0" brushRef="#br0" timeOffset="56684.039">15931 3480 457 0,'0'0'5'16,"0"0"1"-16,-9-7 2 16,9 7 0-16,-21 0 1 15,9 0 0-15,-6 5 0 16,0 5-9-16,2 7 0 0,2 0 0 16,2 1 0-16,9 2 0 15,3 0 0-15,5-8 0 16,18 2 0-16,4-8 0 15,7 0 0-15,5-1 0 0,1-1 0 16,-6 4 0-16,-2 4 0 16,-7 7 0-16,-12 5 0 15,-10 8 0-15,-6 1 0 16,-12 3 0-16,-4-2 0 0,-1-6 0 16,1-11-9-16,1-12-12 15,11-16-40-15,6-7-21 16,4-11-2-16</inkml:trace>
  <inkml:trace contextRef="#ctx0" brushRef="#br0" timeOffset="56941.3356">16309 3558 490 0,'0'0'3'0,"0"9"0"0,0-9 0 15,0 15 0-15,0-15 1 16,0 0-2-16,12-2-2 15,-5-11 0-15,6-9-4 16,-4-10 1-16,-2-8-1 0,-6 4 2 16,-1-1 2-16,-7 8 2 15,-6 13 2-15,-6 9 2 16,-1 9-2-16,2 14-4 16,4 8 0-16,4 6 0 0,7-4 0 15,7 1 0-15,4 2-67 16,12-21-16-16,4-9-1 15</inkml:trace>
  <inkml:trace contextRef="#ctx0" brushRef="#br0" timeOffset="57179.4642">16492 3179 466 0,'0'0'5'16,"-1"12"1"-16,1 0 1 16,0 8 1-16,6-1-1 0,2 2 1 15,8-3-4-15,-1-3-4 16,10-9 0-16,-5-7 0 15,1-13 0-15,0-7 0 16,-7-6-5-16,-2-3 2 0,-6 4 2 16,-1 2 1-16,-3 7 3 15,-2 17 1-15,0 0-2 16,14 10-2-16,-2 11 0 16,4 3 0-16,10 0 0 15,-2-3-7-15,6-4-71 0,0-6-5 16</inkml:trace>
  <inkml:trace contextRef="#ctx0" brushRef="#br0" timeOffset="57431.995">16979 3212 462 0,'0'0'3'16,"0"0"-1"-16,-5-6 1 15,-6-3 1-15,0-4-1 16,-5-3 0-16,2-10 0 16,-3 3 0-16,1-3-2 15,3-3 0-15,7 5 0 0,5-2 0 16,2 4 0-16,9 2 0 16,10 1-4-16,6 4-7 15,-2-2-34-15,11-2-35 16,0-1-2-16</inkml:trace>
  <inkml:trace contextRef="#ctx0" brushRef="#br0" timeOffset="57642.0804">17246 2622 429 0,'0'0'7'16,"-13"-3"2"-16,1 3 3 15,-1 10 1-15,-5 2 1 16,4 3-1-16,-5 9 1 15,1 6-14-15,10 7 0 0,3-2 0 16,5 5 0-16,5-5 0 16,12-4 0-16,0-10 0 15,12-9 0-15,-1-12 0 16,-3-7-85-16,8-10-1 0</inkml:trace>
  <inkml:trace contextRef="#ctx0" brushRef="#br0" timeOffset="57908.0665">17440 2710 425 0,'0'0'3'16,"0"0"2"-16,0 0 1 15,15-6 1-15,-4-6-1 16,2-5 1-16,-1-5 0 16,4-5 0-16,-2-2-2 0,-6-5-2 15,-3 6 0-15,-5 3 1 16,-5 9 1-16,-8 13-1 15,-1 3 1-15,-3 17 1 16,4 8-3-16,7 8-3 16,1 6 0-16,6-3 0 0,10-2 0 15,9-4 0-15,8-5 0 16,4-12 0-16,4-13-2 16,0-8-79-16,10-14-2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11T15:40:02.5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16486 15016 350 0,'0'0'8'0,"-6"-12"5"0,6 12 3 15,-9-18 1-15,4 8 2 16,2 0 1-16,-1 1 3 16,4 9 0-16,0 0-7 0,4 5-10 15,11 24-6-15,11 22 0 16,11 19 0-16,6 11 0 15,8 16 0-15,2 8 0 16,9 4 0-16,-5-10 0 0,-1-10 0 16,-14-20-30-16,-6-28-55 15,-5-23-4-15</inkml:trace>
  <inkml:trace contextRef="#ctx0" brushRef="#br0" timeOffset="218.5589">16796 14748 440 0,'0'0'6'15,"1"9"3"-15,6 10 2 0,0 5 1 16,4 10 2-16,12 12 0 16,6 12-9-16,5 12-5 15,10-1 0-15,-3 3 0 0,4-3 0 16,-1-4 0-16,-4-11 0 15,-3-8 0-15,-13-4-55 16,-9-22-30-16</inkml:trace>
  <inkml:trace contextRef="#ctx0" brushRef="#br0" timeOffset="408.8184">16828 15533 448 0,'0'0'5'0,"0"0"2"16,0 0 0-16,0 9 2 16,6-9 0-16,9-4 0 15,9-6 0-15,5-5-1 0,9-5-10 16,5-9-15-16,-5-1-63 16,8 4-2-16</inkml:trace>
  <inkml:trace contextRef="#ctx0" brushRef="#br0" timeOffset="618.5921">17469 15340 451 0,'0'0'2'0,"0"0"2"16,4 14 0-16,-4-14 0 15,0 0-3-15,0 0-3 16,-4-17-7-16,-9-2 0 0,-5-15-2 16,-7-6 1-16,-8-8 5 15,2 3 5-15,-1 3 4 16,6 16 6-16,2 9 6 15,5 12 2-15,19 5-1 0,-9 15-3 16,18 6-11-16,5-9-18 16,-8 3-63-16,24-7-4 15</inkml:trace>
  <inkml:trace contextRef="#ctx0" brushRef="#br0" timeOffset="1120.3809">17642 14896 438 0,'0'0'4'16,"0"0"2"-16,0 0 2 0,0 0 1 15,0 0 0-15,0 0 1 16,-13 0 0-16,13 0 1 16,0 0-5-16,-7 0-6 15,7 0 0-15,0 0 0 0,-14 6 0 16,14-6 0-16,-15 9 0 15,15-9 0-15,-11 8 0 16,11-8 0-16,-12 8 0 0,12-8 0 16,-10 9 0-16,10-9 0 15,-5 16 0-15,2-3 0 16,-2 2 0-16,0 6 0 16,3 4 0-16,2 4 0 0,-3 4 0 15,3 2 0-15,2-4 0 16,3-2 0-16,9-8 0 15,-2-9 0-15,6-12 0 16,2-8 0-16,-2-13 0 0,0-8-5 16,-2 1 0-16,2-2 1 15,0 7-1-15,0 9 1 16,6 14 2-16,1 13 2 16,3 13 2-16,4 13 3 0,0 10 1 15,-1 2 1-15,-1 3-2 16,-11 0-5-16,-3-5 0 15,-9-3 0-15,-7-3 0 16,-9-11 0-16,-5-4 0 0,-9-13 0 16,-4-7-80-16,7-8-5 15</inkml:trace>
  <inkml:trace contextRef="#ctx0" brushRef="#br0" timeOffset="1572.4588">17561 14391 358 0,'0'0'11'16,"0"0"5"-16,0 5 2 0,0-5 2 15,12 15 1-15,-3-1 1 16,2 5 2-16,6 8-3 16,0 4-21-16,10 10 0 0,-2 8 0 15,8 9 0-15,1 0 0 16,2 6 0-16,3 3 0 16,0-6 0-16,0-3 0 15,-3-8 0-15,-4-9 0 0,-3-4 0 16,-4-14 0-16,-5-3 0 15,-3-13 0-15,-3-7 0 16,-7-10 0-16,0-7 0 16,-5-9 0-16,-1-6 0 15,-1 1 0-15,1-3 0 0,0 6 0 16,7 4 0-16,3 11 0 16,8 12 0-16,5 7 0 15,2 13 0-15,3 6 0 16,0 9 0-16,-14 2-52 0,8-3-35 15</inkml:trace>
  <inkml:trace contextRef="#ctx0" brushRef="#br0" timeOffset="1998.516">18528 13889 448 0,'0'0'6'0,"1"23"3"16,11 5 1-16,9 15 1 15,9 13 1-15,11 17 0 0,10 10-9 16,5 13-3-16,11-5 0 16,-6-10 0-16,6-15-59 15,-11-9-24-15</inkml:trace>
  <inkml:trace contextRef="#ctx0" brushRef="#br0" timeOffset="2707.9757">19400 14151 451 0,'0'0'6'0,"0"0"2"0,-8 0 2 15,8 0 1-15,0 0 0 16,0 0 0-16,-10 3-8 16,10-3-3-16,0 0 0 0,-13 0 0 15,13 0 0-15,-17-10 0 16,4 5 0-16,3 0 0 15,1 2 0-15,-6 0 0 16,4 0 0-16,-1 3 0 0,0-3 0 16,1 3 0-16,0-2 0 15,1 2 0-15,2 0 0 16,-4 0 0-16,12 0 0 16,-14 7 0-16,14-7 0 15,-11 12 0-15,7-2 0 0,0-1 0 16,3 4 0-16,1 2 0 15,0 4 0-15,0 3 0 16,0 4 0-16,4 2 0 0,6-2 0 16,2 0 0-16,-2-5 0 15,8-6 0-15,2-9 0 16,-1-6 0-16,5-11 0 16,-2-5 0-16,4-2 0 0,-1-1 0 15,4 2-8-15,-2 6-2 16,0 5-5-16,-9 1-16 15,-18 5-48-15,23-5-2 16</inkml:trace>
  <inkml:trace contextRef="#ctx0" brushRef="#br0" timeOffset="2946.0391">19566 13876 418 0,'0'0'6'16,"0"0"3"-16,-3 8 2 16,1 1 2-16,2 5 1 0,0 5 1 15,0 10 1-15,5 7-7 16,5 3-9-16,0 5 0 16,5-1 0-16,3-4 0 15,3-8 0-15,4-9 0 0,-4-15 0 16,7-14-73-16,-7-12-14 15</inkml:trace>
  <inkml:trace contextRef="#ctx0" brushRef="#br0" timeOffset="3108.0394">19623 13484 473 0,'0'0'5'16,"1"10"3"-16,8 13 0 15,11 14 1-15,9 9-1 16,10 12-8-16,5 5 0 15,8 6 0-15,2 2 0 0,-3-11 0 16,5-15-28-16,-11-1-56 16,-12-12-4-16</inkml:trace>
  <inkml:trace contextRef="#ctx0" brushRef="#br0" timeOffset="3290.8916">19698 13924 493 0,'0'0'2'0,"0"0"0"0,8 2 0 16,3-2 2-16,6-8-1 15,5-3 0-15,7-7-1 16,6-3-2-16,5-8 0 0,6 2-36 16,4-3-44-16,2 3-4 15</inkml:trace>
  <inkml:trace contextRef="#ctx0" brushRef="#br0" timeOffset="3744.3902">20192 13683 444 0,'0'0'3'15,"5"18"1"-15,11-3 0 16,0-1 1-16,4-1-1 0,6-4 1 16,-2-3 0-16,1-6 0 15,-7-11-3-15,-6-10 0 16,-9-8-1-16,-4-2 2 16,-13 1 1-16,-3 3 2 0,-8 9 1 15,4 7 0-15,-2 11-7 16,7 8 0-16,3 13 0 15,10 5 0-15,3 5 0 16,11-1 0-16,9-3 0 0,1-10-4 16,-12-7-80-16,21-8-2 15</inkml:trace>
  <inkml:trace contextRef="#ctx0" brushRef="#br0" timeOffset="4322.5976">20557 13316 462 0,'0'0'4'15,"0"0"3"-15,0 0 0 16,0 0 1-16,-10 10 0 16,10-10 1-16,-17 14-3 15,6 1-6-15,0 2 0 0,-1 4 0 16,2 4 0-16,6 1 0 15,4 0 0-15,4-2 0 16,10-2 0-16,4-8 0 16,3-3 0-16,7-3-3 0,-2-6-2 15,1 4 0-15,-5 3 3 16,-7 5 2-16,-1 1 2 16,-9 5 1-16,-4 2-1 0,-1-1-2 15,-6-4-5-15,-4-5-13 16,-1-2-49-16,1-13-16 15</inkml:trace>
  <inkml:trace contextRef="#ctx0" brushRef="#br0" timeOffset="4586.798">20805 13508 431 0,'0'0'7'0,"0"0"1"16,0 0 2-16,14-17 1 15,-6 2 0-15,0-6 1 16,3-8 0-16,2-1-3 0,-3-5-9 15,-3 0 0-15,-7 1 0 16,0 3 0-16,-12 7 0 16,-1 6 0-16,-10 7 0 15,0 8 0-15,-6 6 0 0,4 9 0 16,4 8 0-16,4 9 0 16,11 4 0-16,6 6 0 15,13-3 0-15,15 1 0 0,12-10 0 16,5-10 0-16,16-5 0 15,-1-14-82-15,1-14-4 16</inkml:trace>
  <inkml:trace contextRef="#ctx0" brushRef="#br0" timeOffset="5504.3126">19523 15205 405 0,'0'0'6'0,"0"0"5"16,0 0 2-16,0 0 1 16,0 0 2-16,0 0 1 15,0 0 1-15,-5 0-7 16,5 0-11-16,0 0 0 0,-12-10 0 16,12 10 0-16,-13-12 0 15,1 5 0-15,1 0 0 16,0-1 0-16,-5 0 0 15,7 2 0-15,-3 0 0 0,0 3 0 16,4 1 0-16,-3 0 0 16,11 2 0-16,-15 0 0 15,15 0 0-15,-12 2 0 16,12-2 0-16,-10 2 0 0,10-2 0 16,-10 7 0-16,10-7 0 15,-9 8 0-15,9-8 0 16,-7 13 0-16,7-13 0 0,-5 17 0 15,5-5 0-15,0-2 0 16,0 3 0-16,0 2 0 16,1 2 0-16,6 0 0 15,0 6 0-15,3-1 0 16,0-2 0-16,4-2 0 0,2-2 0 16,0-8 0-16,-2-8 0 15,1-4 0-15,-4-15 0 16,2 0 0-16,-3-8 0 15,-1 4 0-15,6 0 0 0,-1 4-7 16,5 7 2-16,1 7 3 16,-2 3 3-16,6 1 1 15,-5 1 2-15,-3-1 1 16,-2-6-3-16,-14 7-2 0,14-17 0 16,-11 6 0-16,-3 11 0 15,22-1 0-15,-4 5 0 16,6 11 0-16,6 2 0 0,3 0 0 15,1-3 0-15,-2-5 0 16,-7-9 0-16,-6-14 0 16,-11-13-8-16,-8-12-21 15,-7-7-40-15,-12-11-17 16</inkml:trace>
  <inkml:trace contextRef="#ctx0" brushRef="#br0" timeOffset="5769.6803">19730 14613 400 0,'0'0'9'0,"0"0"4"16,12 5 1-16,3 6 2 15,7 5 0-15,8 8 1 16,8 7 1-16,7 6-10 0,1 4-8 16,5 0 0-16,-5 2 0 15,-5-4 0-15,-9-3 0 16,-7-8 0-16,-14-10 0 16,-9-6 0-16,-6-9 0 0,-13-3 0 15,-10-2 0-15,-8-3 0 16,-3-3 0-16,-2 7 0 15,2 2 0-15,6 9 0 0,11 8 0 16,11 1 0-16,11 1 0 16,19-4 0-16,12-5 0 15,13-11 0-15,8-11 0 16,-1-15-61-16,4-12-26 16</inkml:trace>
  <inkml:trace contextRef="#ctx0" brushRef="#br0" timeOffset="6133.9965">19504 15586 462 0,'0'0'4'0,"0"0"1"16,1 14 2-16,-1-14 1 16,16 11 0-16,-5-11 2 15,13 0-3-15,2-3-7 16,10-14 0-16,8-9 0 0,8-10 0 15,13-11 0-15,6-9 0 16,8-8 0-16,3-7 0 16,2-2 0-16,2-8 0 0,2 10 0 15,-6-2-62-15,-14 9-27 16</inkml:trace>
  <inkml:trace contextRef="#ctx0" brushRef="#br0" timeOffset="7112.9076">17869 16796 428 0,'0'0'4'16,"0"0"2"-16,0 0 2 15,0 0 1-15,-4 15 1 16,8 2 1-16,8 9 1 15,7 10 1-15,5 9-3 16,6 10-10-16,5 5 0 0,-19-26 0 16,7 4 0-16,-4-4 0 15,1 5 0-15,1-5 0 16,-3 0 0-16,-2-3 0 0,4-1 0 16,-4-7 0-16,2-2 0 15,0-6 0-15,3-2 0 16,12-1 0-16,6-9 0 15,-1-13 0-15,2-14 0 16,1-15 0-16,10 2-4 0,4-3-80 16,-8-1-2-16</inkml:trace>
  <inkml:trace contextRef="#ctx0" brushRef="#br0" timeOffset="7384.7693">18826 16903 438 0,'0'0'6'16,"-2"16"0"-16,1 2 3 16,1 0 1-16,0 0 0 0,0-1-1 15,1-3 1-15,-1-14 0 16,10 2-7-16,-4-16-3 16,-5-17 0-16,-1-6 0 15,0-4 0-15,-4 0 0 16,-8 4 0-16,-4 9 0 0,-2 9 0 15,-1 15 0-15,0 9 0 16,6 16 0-16,3 10 0 16,6 0 0-16,4 5 0 0,10-13 0 15,12-2-61-15,6-12-26 16</inkml:trace>
  <inkml:trace contextRef="#ctx0" brushRef="#br0" timeOffset="7942.8439">19035 16609 405 0,'0'0'3'0,"0"0"3"15,0 0 2-15,0 0 1 16,-4 10 1-16,4-10 2 16,0 22-1-16,8-2 1 15,1 2-3-15,8 4-2 16,1 1-2-16,4-2-1 0,2-3-1 16,0-6 0-16,2-10 1 15,-5-6-4-15,-4-9 0 16,1-4 0-16,-5-4 0 15,2-1 0-15,-1 6 0 0,7 2 0 16,-3 3 0-16,1-2 0 16,0 5 0-16,-2-1 0 15,-3-5 0-15,-5-1 0 16,-7-11 0-16,-4-6 0 0,-6-1 0 16,-4-1 0-16,3-4 0 15,3 3 0-15,0-6 0 16,-9 9-62-16,28 3-26 0</inkml:trace>
  <inkml:trace contextRef="#ctx0" brushRef="#br0" timeOffset="8632.4922">20228 15797 466 0,'0'0'4'0,"0"0"1"15,0 0 2-15,-2 7 1 16,2-7 1-16,0 0 0 16,-8 9-6-16,8-9-3 0,0 0 0 15,-10 3 0-15,10-3 0 16,0 0 0-16,0 0 0 15,-11 3 0-15,11-3 0 16,0 0 0-16,-9 14 0 0,4-5 0 16,-2 4 0-16,1 0 0 15,-2 4 0-15,2 2 0 16,1 7 0-16,0 4 0 16,2 1 0-16,3 5 0 0,6-2 0 15,2 2 0-15,4-4 0 16,5-6 0-16,-2-9 0 15,6-10 0-15,-4-9 0 16,-2-18 0-16,-4-8 0 16,-1-8 0-16,-6-1 0 0,-1-1 0 15,2 6 0-15,5 6 0 16,4 15 0-16,8 11 0 16,8 8 0-16,6 18 0 0,10 6 0 15,-3 7 0-15,5 9 0 16,-9 6 0-16,-7 3 0 15,-10 3 0-15,-14 1 0 16,-9-5 0-16,-16-4 0 0,-12-6 0 16,-8-14 0-16,-2-12 0 15,-6-19-76-15,0-11-11 16</inkml:trace>
  <inkml:trace contextRef="#ctx0" brushRef="#br0" timeOffset="9080.5414">20435 15301 414 0,'0'0'7'16,"0"0"4"-16,-1 11 2 15,0 2 1-15,1 6 1 0,4 8 2 16,10 11 0-16,5 8-14 16,11 10-3-16,9 4 0 15,6-1 0-15,4 0 0 0,0-12 0 16,4-6 0-16,-14 1-67 15,-7-33-19-15</inkml:trace>
  <inkml:trace contextRef="#ctx0" brushRef="#br0" timeOffset="9338.8882">20837 15407 462 0,'0'0'5'0,"0"19"1"0,1-2 2 15,8 4-1-15,1 2 1 16,6-1-1-16,2-2 1 16,6-1-8-16,1-13 0 15,3-5 0-15,-1-5 0 16,-7-8 0-16,-3-3 0 0,0 3 0 16,-6 1 0-16,5 10 0 15,0 5 0-15,4 8 0 16,1 8 0-16,6 1-2 15,-5 5-52-15,4-12-28 0,-2-6-1 16</inkml:trace>
  <inkml:trace contextRef="#ctx0" brushRef="#br0" timeOffset="9876.3362">21334 15134 425 0,'0'0'5'15,"0"0"3"-15,0 0 2 16,0 0 2-16,-8-9 1 16,8 9 2-16,-12-3 0 0,4 3-7 15,-2 8-8-15,3 9 0 16,2 9 0-16,5 5 0 15,1 8 0-15,8-3 0 16,7 1 0-16,10-5 0 0,-1-11 0 16,10-7 0-16,11-11-72 15,-11-9-15-15</inkml:trace>
  <inkml:trace contextRef="#ctx0" brushRef="#br0" timeOffset="10176.4481">21556 15069 432 0,'0'0'6'0,"0"9"-2"15,0 1 2-15,0 6 0 0,4-1 1 16,6 0-1-16,1 1 0 16,2 0 1-16,2-10-6 15,0-3 0-15,-1-6-1 16,-5-11-1-16,-6-3 1 0,-3-8 2 15,-8-3 3-15,-7 2 1 16,-3 1 2-16,-6 4 1 16,2 9-9-16,2 9 0 0,4 6 0 15,9 13 0-15,3 6 0 16,4 2 0-16,11 1 0 16,10 0 0-16,-2-12-11 15,9-5-73-15,-4-7-3 0</inkml:trace>
  <inkml:trace contextRef="#ctx0" brushRef="#br0" timeOffset="10650.0767">21801 14682 403 0,'0'0'7'0,"0"0"3"15,0 0 2-15,0 0 3 16,0 0 0-16,-11-3 2 16,11 3 0-16,-15 10-2 15,3 2-15-15,2 4 0 16,1 4 0-16,0 3 0 0,2 0 0 16,5 2 0-16,2-4 0 15,8-2 0-15,8-5 0 16,3-4 0-16,3-4 0 15,5-1 0-15,3 2 0 0,0 0 0 16,-3 4 0-16,-3 6 0 16,-6 3 0-16,-8 5 0 15,-9-1 0-15,-3 1-6 16,-13-10-15-16,-4-12-54 0,-3 1-7 16</inkml:trace>
  <inkml:trace contextRef="#ctx0" brushRef="#br0" timeOffset="11008.965">22031 14737 413 0,'0'0'4'16,"0"0"2"-16,0 0 2 15,11-8 0-15,-5-3 0 16,2-3 0-16,-2-5 1 0,1-4-1 16,-3-2-2-16,-4-2-3 15,-2 1 0-15,-10 1 2 16,0 7 0-16,-3 9 1 0,0 6 0 16,3 6-1-16,4 11-5 15,4 10 0-15,9 8 0 16,11 4 0-16,8 1 0 15,8-3 0-15,2-4 0 0,8-3 0 16,0-10 0-16,2-7 0 16,-5-11 0-16,1-20-45 15,-8 4-38-15,-4-6-3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11T15:42:08.3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10310 14311 332 0,'0'0'8'15,"0"0"5"-15,0 0 3 0,0 0 1 16,-12-6 2-16,12 6 2 16,0 8 0-16,8 11 2 15,4 15-7-15,6 10-5 16,5 16-1-16,2 13-6 0,3 13-4 16,1 5 0-16,-4 6 0 15,-5-1 0-15,-7-7 0 16,-7-12 0-16,-6-11 0 15,-7-15 0-15,-6-17 0 16,-7-17 0-16,-6-20 0 0,-4-30 0 16,-6-20 0-16,-1-18 0 15,0-12 0-15,3-16 0 16,6-5 0-16,6-4 0 0,10 7 0 16,12 9 0-16,4 10 0 15,15 14 0-15,10 9 0 16,5 16 0-16,3 12 0 15,4 19 0-15,-2 12 0 0,-6 17 0 16,-3 13 0-16,-6 12 0 16,-9 9 0-16,-8-1 0 15,-7 5 0-15,-2-5-7 16,-7 0-23-16,5-6-50 0,-6-8-4 16</inkml:trace>
  <inkml:trace contextRef="#ctx0" brushRef="#br0" timeOffset="903.3791">10861 14654 249 0,'0'0'9'15,"0"5"7"-15,0 9 5 16,1 4 1-16,5 11 3 16,2 8 3-16,4 6 0 0,0 3 0 15,4 0-8-15,-3 0-6 16,1-5-2-16,-2-7-4 16,-4-13-1-16,-3-7-3 15,-5-14-1-15,-1-6 0 0,-9-16-1 16,-3-10-1-16,-2-4-1 15,1-5 0-15,-1-5 0 16,3-2 0-16,2 3 0 16,7 3 0-16,3 5 0 0,6 6 0 15,11 5 0-15,3 4 0 16,9 6 0-16,3 2 0 16,4 10 0-16,4 2 0 15,1 2 1-15,-2 11-1 0,1 4 1 16,-4 4 0-16,-3 3 0 15,-5 4 0-15,-4-1 0 16,-3-1 0-16,-5-2 0 0,-3 0 0 16,-4-7-1-16,0-6 0 15,1-5 0-15,0-6 0 16,-3-9 0-16,2-10-1 16,1-4 1-16,-3-8 0 15,-1-5 0-15,-2-4-1 0,-4 0 1 16,-5 2 0-16,-5 7 0 15,-6 5 0-15,-1 10 1 16,-5 10 0-16,-2 8 1 16,2 13-2-16,-1 8 0 0,3 8 0 15,4-2 0-15,3 7 0 16,7-5 0-16,6-5 0 16,5-5 0-16,8-7 0 15,11-5-26-15,20-7-56 0,-12-7-3 16</inkml:trace>
  <inkml:trace contextRef="#ctx0" brushRef="#br0" timeOffset="1601.9613">11680 14367 281 0,'0'0'4'0,"0"0"3"16,0 0 2-16,0 0 1 16,-8 8 3-16,8-8 3 15,-5 11 3-15,5-11 3 16,-2 18-2-16,1-8-2 0,1 4-2 15,-1 4 0-15,1 4-3 16,0 5-2-16,0 5-3 16,3 4-1-16,1 2-2 15,2-1-1-15,-1 1-1 0,1-3 0 16,3-9-1-16,-3-6-1 16,2-11-1-16,-8-9 1 15,15-7-1-15,-8-15 0 16,-2-11 0-16,-1-7 0 0,2 0 0 15,-2-3-1-15,0 7 0 16,3 5 1-16,2 17 0 16,6 14 0-16,1 8 0 15,6 13 0-15,2 8 0 0,1-3 1 16,-2 1-1-16,1-8 1 16,-4-12-1-16,-2-10 0 15,-4-15-1-15,-1-11 1 16,0-3 0-16,0 0 0 0,1 2 1 15,0 8 1-15,2 14-2 16,4 8 0-16,1 17 0 16,-1 12 0-16,6 10-4 15,-3 2-75-15,6 2-3 16</inkml:trace>
  <inkml:trace contextRef="#ctx0" brushRef="#br0" timeOffset="2095.3269">12377 14471 355 0,'0'0'6'15,"0"9"5"-15,3 1 2 16,1 5 1-16,5 4 1 15,2 3 1-15,4 2 1 16,3 0 0-16,2-5-5 0,3-7-4 16,-1-7-2-16,-3-6-1 15,-1-15-1-15,-8-10-1 16,-4-6 0-16,-6-4-1 0,-9-4 0 16,-3 2 0-16,-7 5-2 15,-5 5 0-15,-1 12 0 16,1 10 0-16,1 9 0 15,6 13 0-15,3 12 0 16,6 3 0-16,6-1 0 0,6-1 0 16,10-15 0-16,7-17-75 15,5-6-11-15</inkml:trace>
  <inkml:trace contextRef="#ctx0" brushRef="#br0" timeOffset="2299.6833">12558 13841 466 0,'0'0'4'0,"0"13"0"0,6 9 2 15,5 9 1-15,7 13 0 16,4 14 0-16,3 12 0 16,7 5-4-16,3 6-3 0,-3-4 0 15,5-1 0-15,-7-14-3 16,1-12-51-16,-5-9-29 15,-5-12-2-15</inkml:trace>
  <inkml:trace contextRef="#ctx0" brushRef="#br0" timeOffset="2503.7446">12592 14343 468 0,'0'0'3'0,"0"0"0"0,4 12 1 15,-4-12 1-15,23 6 0 16,-4-6 1-16,8-4-1 16,7-8 1-16,6-5-3 15,7-7-2-15,8-10-3 0,9 1-6 16,-3-9-21-16,7 6-51 16,3 2-4-16</inkml:trace>
  <inkml:trace contextRef="#ctx0" brushRef="#br0" timeOffset="2894.0843">13176 14304 409 0,'0'0'4'0,"0"0"2"15,13 3 1-15,-1-3 0 16,2-3 1-16,2-9-1 0,1-2 2 16,2-6 0-16,-5-4-4 15,-5-3 0-15,-7 0-2 16,-2 5 1-16,-9 6 1 15,-6 11 0-15,-4 5 0 0,-2 17-1 16,-1 13 0-16,4 8 1 16,1 7-5-16,8 1 0 15,5 0 0-15,7-7 0 16,13-7 0-16,3-12 0 0,12-12-4 16,-3-12-29-16,-6-14-50 15,13-6-2-15</inkml:trace>
  <inkml:trace contextRef="#ctx0" brushRef="#br0" timeOffset="3125.3815">13570 14475 456 0,'0'0'3'0,"0"0"0"16,-5 0 0-16,5 0 1 16,-17-21-1-16,3 1 2 0,-1-5-1 15,-3-5 2-15,1-4-1 16,0-4-1-16,2 1 1 15,4 5-1-15,4 2 2 16,6 8-6-16,4 2 0 0,11 5 0 16,9 1 0-16,10-1 0 15,9 3 0-15,5-5 0 16,9 6-20-16,-1-2-47 16,15 0-17-16</inkml:trace>
  <inkml:trace contextRef="#ctx0" brushRef="#br0" timeOffset="3439.3109">14630 14195 472 0,'0'0'4'0,"0"0"-1"16,-9 2 1-16,9-2-2 0,-15-8 1 15,4-13-3-15,-1-3-3 16,-3-12-1-16,0-3-3 16,0-4 0-16,0 3 0 15,0 5 1-15,0 10 1 0,1 15 2 16,4 10 2-16,8 10-6 15,-3 4-23-15,5 4-43 16,13-1-3-16</inkml:trace>
  <inkml:trace contextRef="#ctx0" brushRef="#br0" timeOffset="3705.4287">14754 13765 479 0,'0'0'3'15,"0"0"1"-15,-7 3 0 16,-4 5 2-16,-3 1-1 15,-6 6 1-15,-3 1-2 0,-4 4-4 16,1 2 0-16,6 3 0 16,2-1 0-16,4 0 0 15,12-1 0-15,4-5 0 0,16 0 0 16,6-2 0-16,8-4 0 16,4-4 0-16,4 1 0 15,1-1 0-15,-5 4 0 16,-4 4 0-16,-7 4 0 0,-8 6 0 15,-10 4 0-15,-7 5 0 16,-10-5-18-16,-14 4-65 16,6-1-2-16</inkml:trace>
  <inkml:trace contextRef="#ctx0" brushRef="#br0" timeOffset="4505.199">15710 13820 298 0,'0'0'7'16,"0"0"4"-16,0 0 4 15,0 0 2-15,0 0 4 16,0 0 1-16,0 0 1 16,6 0 1-16,-6 0-7 0,0 16-3 15,0-3-4-15,-1 4-2 16,5 6-2-16,0 4-2 15,8 0-1-15,0 5-1 0,3 0-1 16,3-3 1-16,-1-1-2 16,0-6 1-16,2-7 0 15,-3-2-1-15,-1-5 1 16,-1 2-2-16,-1 0 1 16,2 2 0-16,-3 4 0 15,4-3 0-15,0 1 0 0,3-2 1 16,-2-5-1-16,-2-7 1 15,-2-9 1-15,-4-12-2 16,-5-11 0-16,-3-11 0 0,-2-4 0 16,-8-2 0-16,1-2 0 15,-1 5 0-15,4 8 0 16,1 12 0-16,4 11 0 16,0 15 0-16,14 7 0 0,4 15 0 15,3 1 0-15,3 3 0 16,6 0 0-16,-2-3 0 15,0-5 0-15,0-8 0 0,-5-8 0 16,-5-2 0-16,-3-12 0 16,-8-7 0-16,-2-6 0 15,-5-6 0-15,0-2 0 16,-2-7-11-16,2 5-35 16,-4-1-36-16,1 7-2 0</inkml:trace>
  <inkml:trace contextRef="#ctx0" brushRef="#br0" timeOffset="4945.0928">16593 13894 417 0,'0'0'3'16,"0"0"0"-16,12 0 2 0,-12 0 0 15,18-14 0-15,-7-3 0 16,1-6 1-16,-5-5 1 16,0-5-2-16,-5-3 0 0,-3 1 1 15,-9 6 2-15,-2 5 0 16,-9 15 1-16,3 9 1 16,-1 12-6-16,1 14-4 15,3 11 0-15,4 6 0 0,4 1 0 16,7-3 0-16,12-8 0 15,7-6 0-15,4-17-34 16,10-10-50-16,3-5-4 16</inkml:trace>
  <inkml:trace contextRef="#ctx0" brushRef="#br0" timeOffset="5537.5756">17128 13701 363 0,'0'0'7'0,"0"0"4"15,0 0 3-15,-9-10 1 16,9 10 1-16,-12-5 3 0,12 5 0 15,-12-3 0-15,12 3-4 16,-15 0-4-16,15 0-9 16,0 0-2-16,-9 4 0 15,9-4 0-15,0 0 0 0,-14-10 0 16,7 0 0-16,1 1 0 16,-4-2 0-16,2 2 0 15,0 0 0-15,-1 4 0 16,9 5 0-16,-16-12 0 15,16 12 0-15,-9-1 0 0,9 1 0 16,0 0 0-16,-11-2 0 16,11 2 0-16,0 0 0 15,-9 2 0-15,9-2 0 0,0 0 0 16,-10 15 0-16,10-15 0 16,-13 17 0-16,8 0 0 15,-3 0 0-15,1 7 0 16,-1 1 0-16,2 1 0 0,4 5 0 15,2-1 0-15,2-1 0 16,12-3 0-16,2-8 0 16,6-7 0-16,3-4 0 15,2-7 0-15,0-8 0 0,-3-6 0 16,0-2 0-16,-4 1 0 16,-6-2 0-16,-3 8-2 15,-1-3-9-15,2 8-12 16,-3 0-58-16,-2-5-3 15</inkml:trace>
  <inkml:trace contextRef="#ctx0" brushRef="#br0" timeOffset="5713.2807">17139 13254 462 0,'-5'7'6'0,"5"12"2"0,0 15 1 15,3 13 0-15,8 8 0 16,4 10-1-16,5 5-8 15,5 3 0-15,9-7 0 16,-1-10 0-16,2-9 0 0,-6-19-11 16,1-7-71-16,-3-6-3 15</inkml:trace>
  <inkml:trace contextRef="#ctx0" brushRef="#br0" timeOffset="5923.1687">17307 13779 429 0,'0'0'2'16,"0"0"-1"-16,0 0 2 15,1-18 0-15,2 4 0 16,5 0 1-16,4-11 0 16,-1-1 1-16,0-8-3 15,4 1 1-15,-2-2-3 0,2 6-10 16,-7-2-27-16,1 8-38 15,0 10-3-15</inkml:trace>
  <inkml:trace contextRef="#ctx0" brushRef="#br0" timeOffset="6133.0257">17414 13626 422 0,'0'0'4'15,"0"0"0"-15,0 12 2 16,3-2-1-16,5 4 2 16,5 3-1-16,4 1 1 0,6 3 0 15,4 2-3-15,0-5-3 16,1 2-8-16,-3 1-38 16,-1-9-32-16,-5 1-2 15</inkml:trace>
  <inkml:trace contextRef="#ctx0" brushRef="#br0" timeOffset="6741.8629">16555 13798 304 0,'0'0'5'16,"0"0"3"-16,0 0 4 0,0 0 1 16,-4 10 2-16,4-10 2 15,-1 14 3-15,1 3-1 16,1 3-3-16,5 3-4 15,0 6-2-15,8 0-2 0,-1 2-2 16,5-2-1-16,4-3-3 16,-1-7-3-16,6-6-3 15,-2-12-8-15,6-6-33 16,0-6-33-16,-1-3-2 0</inkml:trace>
  <inkml:trace contextRef="#ctx0" brushRef="#br0" timeOffset="7145.8203">17718 13225 458 0,'0'0'4'0,"0"0"1"15,-6 7 0-15,6-7 0 16,-7 9 0-16,7-9-1 16,-8 10-4-16,8 1-14 0,0-11-61 15,13 16-6-15</inkml:trace>
  <inkml:trace contextRef="#ctx0" brushRef="#br0" timeOffset="7487.442">17823 13710 434 0,'0'0'2'0,"0"0"0"15,0 0 1-15,9 6 1 0,5-4 0 16,1-2 1-16,4 3 1 15,3 6 0-15,3-2 0 16,-1 8-1-16,-5 9-1 0,-1 5 0 16,-7 7-1-16,-7 11-4 15,-4-4-16-15,-6 9-60 16,-5-2-4-16</inkml:trace>
  <inkml:trace contextRef="#ctx0" brushRef="#br0" timeOffset="8595.9646">11057 16327 387 0,'0'0'7'0,"-11"-5"1"16,11 5 3-16,-11-7 2 16,11 7 1-16,-16-3 0 15,16 3 2-15,-10 13 0 16,10 11-5-16,4 11-2 0,13 11-4 16,1 8-5-16,9 3 0 15,5 3 0-15,1-5 0 16,-2-7 0-16,-3-12 0 15,-6-15 0-15,-7-19 0 0,-10-12 0 16,-6-17 0-16,-12-12 0 16,-5-4 0-16,-4-8 0 15,-1 2 0-15,2 1 0 0,2 8 0 16,3 8 0-16,10 10 0 16,6 4 0-16,15 7 0 15,6 4 0-15,10-1 0 16,8-2 0-16,5-3 0 15,8-4 0-15,-1-6 0 0,-2-3 0 16,-5-3 0-16,-5-3 0 16,-10-2 0-16,-8 5 0 15,-8 2 0-15,-10 3 0 16,-4 8 0-16,-10 11 0 0,-1 5 0 16,-4 10 0-16,3 14 0 15,1 10 0-15,2 12 0 16,9 7 0-16,2 5 0 15,13-7 0-15,6 2 0 0,7-12 0 16,9-7 0-16,-1-16 0 16,11-23-54-16,-2 1-29 15,-3-8-2-15</inkml:trace>
  <inkml:trace contextRef="#ctx0" brushRef="#br0" timeOffset="9285.1448">12066 16187 363 0,'0'0'7'15,"0"0"3"-15,0 0 4 0,1-8 2 16,-1 8 2-16,0 0 2 15,-1-13 1-15,1 13 1 16,-9-9-5-16,9 9-14 16,-11-7-3-16,11 7 0 0,-13-7 0 15,13 7 0-15,-13-12 0 16,3 4 0-16,3-2 0 16,-1-1 0-16,2 1 0 0,-1-1 0 15,7 11 0-15,-14-16 0 16,14 16 0-16,-13-12 0 15,13 12 0-15,-14-5 0 16,14 5 0-16,-12 0 0 16,12 0 0-16,-15 18 0 0,8-6 0 15,0 9 0-15,-2 1 0 16,1 12 0-16,4 5 0 16,1 7 0-16,0-3 0 15,3 1 0-15,1-5 0 0,6-3 0 16,1-8 0-16,8-16 0 15,-1-12 0-15,5-19 0 16,0-10 0-16,2-6 0 16,2-2 0-16,0 3 0 0,2 7 0 15,2 18 0-15,6 18 0 16,4 25 0-16,-1 16 0 16,-2 11 0-16,4 10 0 15,0 4 0-15,-11-10-44 0,3-12-38 16,-8-17-3-16</inkml:trace>
  <inkml:trace contextRef="#ctx0" brushRef="#br0" timeOffset="9817.9443">12305 16000 258 0,'0'0'8'0,"0"0"5"16,0 0 5-16,0 0 3 16,0 0 3-16,0 0 2 15,0 0 1-15,0 0 0 0,0 10-5 16,0-10-5-16,0 14-5 16,0-4-2-16,2 4-2 15,4 2-2-15,-2 7-2 16,8 5 0-16,3 5-2 0,2 2 0 15,5 2 0-15,3-3-2 16,1-7-2-16,-1-5 2 16,2-13-1-16,-8-9 1 15,-1-14-1-15,-4-14 0 0,-6-5-1 16,-2-6 0-16,-1 3 0 16,0 5 0-16,-1 10 2 15,5 13 0-15,6 8 1 16,1 9 0-16,7 11 0 15,5 2-3-15,-5-5-16 0,-12 1-58 16,17-10-4-16</inkml:trace>
  <inkml:trace contextRef="#ctx0" brushRef="#br0" timeOffset="10249.3115">12984 16156 466 0,'0'0'1'16,"0"0"1"-16,0-6-1 16,-2-10-4-16,-2-5-6 0,-3-14-10 15,-2-5-16-15,-5-8-4 16,1-2 9-16,-1 1 14 15,-4 8 10-15,1 16 9 0,0 11 10 16,5 14 11-16,1 14 17 16,4 8 1-16,3 5-9 15,3-7-16-15,2-3-16 16,-1-17-33-16,18-2-45 16,-4-10-3-16</inkml:trace>
  <inkml:trace contextRef="#ctx0" brushRef="#br0" timeOffset="10861.7257">13086 15874 398 0,'0'0'4'0,"5"17"2"0,3 1 1 15,6 5 2-15,0 4 2 16,8 3 1-16,0-1-1 15,0 1 1-15,-2-5-3 16,-3-10-2-16,-6-12-3 16,-11-3-1-16,4-18-2 0,-7-4 0 15,-9-5-1-15,-1-5 1 16,1-1-2-16,-2-1 1 16,5 8 0-16,3 4 0 15,6 6 0-15,3 5 1 0,9 5-1 16,9 4 1-16,6 2-1 15,2 0 0-15,5 0 1 16,4 0-1-16,-2 0 0 16,-4-6 1-16,-3-4-1 0,-5-3 1 15,-8-7-1-15,-5-3 1 16,-5-1 0-16,-6 0-1 16,-3 0 1-16,-8 4 0 0,-2 1 1 15,-3 12 0-15,1 7 1 16,-4 17-3-16,10 9 0 15,3 13 0-15,6 5 0 16,6 6 0-16,9-4 0 16,9-2 0-16,8-10 0 0,5-10-14 15,-1-14-40-15,8-10-29 16,0-12 0-16</inkml:trace>
  <inkml:trace contextRef="#ctx0" brushRef="#br0" timeOffset="11399.2817">13861 15548 438 0,'0'0'4'16,"0"0"1"-16,0 0 2 16,-10 4 1-16,10-4 0 15,-13 14 1-15,1-4 0 0,-1 4 0 16,-1 1-4-16,-1 3-1 16,2 2-2-16,0 0-2 15,7 0 0-15,5-1-1 0,3-1 0 16,11-3-1-16,8-3 1 15,5-1-1-15,3 0 1 16,3 3 0-16,-2-1 0 16,-2 7 1-16,-1 6 0 15,-10 3 1-15,-4 6-1 16,-9 1 2-16,-4 3-1 0,-9-5-3 16,-10-9-8-16,-1-9-27 15,-2-11-41-15,-3-5-2 16</inkml:trace>
  <inkml:trace contextRef="#ctx0" brushRef="#br0" timeOffset="12088.9849">14972 15429 440 0,'0'0'4'0,"0"0"2"16,0 0 1-16,0 0 1 0,0 0 2 16,0 0 0-16,-7-14 1 15,7 14 1-15,-11-8-9 16,11 8-3-16,-15-14 0 15,5 7 0-15,-2-2 0 16,2 1 0-16,3 0 0 0,-5 1 0 16,3-1 0-16,0 2 0 15,9 6 0-15,-16-10 0 16,16 10 0-16,-16-5 0 16,16 5 0-16,-17 0 0 0,17 0 0 15,-13 0 0-15,13 0 0 16,-14 12 0-16,7-1 0 15,2 3 0-15,-2 2 0 16,1 3 0-16,1 4 0 0,-1 2 0 16,0 7 0-16,4 0 0 15,-1 3 0-15,3 0 0 16,0-3 0-16,9-2 0 16,4-9 0-16,5-8 0 0,4-8 0 15,2-5 0-15,2-9 0 16,3-6 0-16,1-1 0 15,-3-1 0-15,-2 11 0 16,0 5-2-16,1 8-15 0,-11 8-27 16,5 5-38-16,0 2 0 15</inkml:trace>
  <inkml:trace contextRef="#ctx0" brushRef="#br0" timeOffset="12403.2437">15105 15354 425 0,'0'0'3'0,"0"0"2"16,0 19 1-16,4-3 2 16,7 4 1-16,4 5 0 15,4 2 1-15,0 2-1 16,1-1-1-16,3-4-3 0,-4-7-2 15,-1-9 0-15,-6-8-2 16,-4-10 0-16,-3-11-2 16,-4-7 0-16,0-5 0 0,0 2-1 15,0-1 1-15,5 12 1 16,1 7-1-16,8 13 1 16,3 13 1-16,1 4-5 15,12 15-30-15,-1-1-43 0,-1 4-3 16</inkml:trace>
  <inkml:trace contextRef="#ctx0" brushRef="#br0" timeOffset="13107.5367">16427 15083 397 0,'0'0'5'0,"0"0"3"16,0 0 1-16,0 0 3 0,0 0 1 16,0 0 2-16,0 0 1 15,0 0 0-15,0-9-3 16,0 9-6-16,0 0-7 15,-11-11 0-15,11 11 0 0,-12-9 0 16,0 3 0-16,3-1 0 16,0-1 0-16,-5 0 0 15,5-1 0-15,-1 1 0 0,-3 4 0 16,6-2 0-16,7 6 0 16,-17-7 0-16,17 7 0 15,-14-5 0-15,14 5 0 16,-15 0 0-16,15 0 0 15,-10 2 0-15,10-2 0 0,-12 11 0 16,12-11 0-16,-14 19 0 16,8-8 0-16,-3 5 0 15,3 2 0-15,0 5 0 16,1 3 0-16,4 0 0 0,1 8 0 16,4-5 0-16,8 3 0 15,7-10 0-15,1-2 0 16,7-12 0-16,-1-8 0 15,2-8 0-15,-2-13 0 0,-3-3 0 16,-2-5 0-16,-1 3 0 16,-6 3-4-16,5 12-10 15,-5 4-15-15,0 7-51 16,3 11-3-16</inkml:trace>
  <inkml:trace contextRef="#ctx0" brushRef="#br0" timeOffset="13589.8107">16834 14998 375 0,'0'0'8'0,"-2"-10"2"0,2 10 3 16,-14-14 2-16,4 5 2 15,-1 0-1-15,-3 1 2 16,-4 1 1-16,1 7-6 16,-1 4-6-16,3 10-7 0,1 10 0 15,4 9 0-15,5 8 0 16,5 2 0-16,8 2 0 15,8-3 0-15,8-11 0 16,5-9 0-16,0-17 0 0,9-12-40 16,-4-23-43-16,-7-13-3 15</inkml:trace>
  <inkml:trace contextRef="#ctx0" brushRef="#br0" timeOffset="13743.5067">16928 14637 470 0,'0'10'3'0,"5"15"2"15,1 10 0-15,8 12 0 16,2 8 1-16,8 6 0 0,8 6 0 16,0 1-1-16,5-4-8 15,-4-17-6-15,3-8-29 16,-5-7-42-16,-8-11-2 16</inkml:trace>
  <inkml:trace contextRef="#ctx0" brushRef="#br0" timeOffset="13962.273">16925 15080 436 0,'0'0'2'0,"0"0"1"15,10 3 1-15,4-3-1 16,3 0 0-16,9-4 1 0,6-2-1 15,7-1 0-15,7-4-7 16,6-3-10-16,2 4-39 16,-1-8-24-16,4-1-1 15</inkml:trace>
  <inkml:trace contextRef="#ctx0" brushRef="#br0" timeOffset="14255.1177">17698 15129 427 0,'0'0'3'16,"0"0"0"-16,-10 9 0 0,10-9-1 16,-11-2-5-16,3-9-2 15,-4-10-3-15,-1-5 1 16,-4-10 2-16,0-4 5 15,-1 3 5-15,-5 0 5 0,4 13 4 16,-6 7 5-16,5 14 1 16,1 9 0-16,5 8-7 15,7 5-13-15,-1-1 0 16,11-1 0-16,-3-17-34 0,12 4-48 16,4-7-2-16</inkml:trace>
  <inkml:trace contextRef="#ctx0" brushRef="#br0" timeOffset="14603.4441">17697 14774 455 0,'0'0'5'0,"0"21"0"15,2 0 1-15,9 8 0 16,3 4 0-16,5 5 1 16,3-1-1-16,7 1 0 15,2-9-4-15,0-9-1 0,-4-16 0 16,-2-8-1-16,-5-17 0 15,-10-11 0-15,-2-8 0 16,-6-3-1-16,-2-4-1 0,-1-1-4 16,-1 10-5-16,-1 1-14 15,-4 15-53-15,9 12-4 16</inkml:trace>
  <inkml:trace contextRef="#ctx0" brushRef="#br0" timeOffset="15190.1484">18253 14788 450 0,'0'0'4'0,"0"0"2"0,0 0 2 15,0 0 0-15,0 0 2 16,-9 0 1-16,9 0 1 16,-9-1-10-16,9 1-2 0,-10-3 0 15,10 3 0-15,-17-5 0 16,17 5 0-16,-17-13 0 16,9 4 0-16,-2-2 0 15,0-2 0-15,1-2 0 0,2 2 0 16,0 1 0-16,1 1 0 15,0 3 0-15,6 8 0 16,-10-12 0-16,10 12 0 16,-11-4 0-16,11 4 0 0,-8 0 0 15,8 0 0-15,-10 0 0 16,10 0 0-16,-14 6 0 16,14-6 0-16,-14 13 0 15,8-3 0-15,0 3 0 16,-2 5 0-16,3 3 0 0,0 6 0 15,3 4 0-15,1 2 0 16,1 0 0-16,2 1 0 16,5-7 0-16,10-6 0 0,-1-7 0 15,3-8 0-15,2-6 0 16,4-13 0-16,-2-3 0 16,3-1 0-16,-2 2 0 15,-4 5 0-15,1 6 0 0,-5 4 0 16,-1 2 0-16,-1 8 0 15,-3-7-10-15,4-11-57 16,-7 1-15-16</inkml:trace>
  <inkml:trace contextRef="#ctx0" brushRef="#br0" timeOffset="15545.1415">18482 14246 418 0,'0'0'6'0,"0"0"2"16,-2 12 1-16,2 5 2 16,0 8 0-16,3 10 2 15,9 14 0-15,4 11 1 16,7 8-6-16,5 3-8 0,5-1 0 16,4-5 0-16,-2-7 0 15,0-9 0-15,-6-17-2 16,-3-8-23-16,-8-6-45 15,-7-16-14-15</inkml:trace>
  <inkml:trace contextRef="#ctx0" brushRef="#br0" timeOffset="15749.2596">18410 14679 451 0,'0'0'2'16,"0"0"1"-16,0 0 0 15,11 3 3-15,1-3-1 16,5-3 1-16,8-5 0 0,2-4 1 16,7-2-2-16,7-3-2 15,2-7-2-15,4 4-7 16,-2-7-16-16,-2 2-56 0,9 5-4 16</inkml:trace>
  <inkml:trace contextRef="#ctx0" brushRef="#br0" timeOffset="16090.5684">18947 14633 438 0,'0'0'2'15,"3"12"1"-15,4-1 0 16,3 0 1-16,3-2 2 0,4-3 0 16,1-3 1-16,6-3 0 15,-3-8-1-15,-3-10-2 16,-3-5 1-16,-5-5-2 16,-4-2-1-16,-6 0 0 0,-10 3 0 15,-5 1 0-15,-5 8 1 16,-6 4 0-16,1 5 0 15,-2 5-3-15,4 4 0 16,8 7 0-16,7-1-9 0,8 4-25 16,22-3-47-16,-3 0-3 15</inkml:trace>
  <inkml:trace contextRef="#ctx0" brushRef="#br0" timeOffset="16530.0663">19218 14418 421 0,'0'0'3'16,"3"15"1"-16,9-1 0 0,-1 5 2 15,5 0-2-15,2 5 1 16,6-1 2-16,-2 0 1 16,1-1-1-16,-1-10 0 15,-8-2 0-15,-3-7 0 16,-11-3 0-16,6-5-1 15,-8-10 0-15,-8-5-4 0,-5-9-2 16,1-2 0-16,0-5 0 16,1 0 0-16,4 1 0 15,3 1 0-15,6 2 0 0,3 2 0 16,11 1 0-16,6 2 0 16,6-2 0-16,7-2 0 15,1-6-9-15,7 3-72 0,1 4-2 16</inkml:trace>
  <inkml:trace contextRef="#ctx0" brushRef="#br0" timeOffset="17297.5807">18954 14484 259 0,'0'0'7'0,"0"0"2"0,0 0 5 16,0 0 1-16,-11 6 3 15,11-6 0-15,0 0 2 16,-8 11 3-16,8-11-7 0,-5 8-3 16,5-8-4-16,-6 12-1 15,6-12-3-15,-10 17-6 16,6-7-14-16,4-10-48 15,0 29-10-15</inkml:trace>
  <inkml:trace contextRef="#ctx0" brushRef="#br0" timeOffset="20287.2471">17104 13664 233 0,'0'0'7'16,"0"0"6"-16,0 0 6 16,0 0 4-16,-5-9 1 15,5 9 4-15,0 0 0 16,0 0 1-16,0 0-7 0,0 6-6 15,0-6-5-15,12 9-4 16,-1-7-3-16,-4 1-2 16,3 1 0-16,0 0-1 15,0 0-1-15,-4 5 0 0,4 1-1 16,-3 3 0-16,-1 7 0 16,0 2-1-16,-3 1-3 15,6 1-3-15,-5-3-15 16,2-1-51-16,-3-1-3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  <inkml:channel name="T" type="integer" max="2.14748E9" units="dev"/>
        </inkml:traceFormat>
        <inkml:channelProperties>
          <inkml:channelProperty channel="X" name="resolution" value="946.39398" units="1/cm"/>
          <inkml:channelProperty channel="Y" name="resolution" value="1675.80408" units="1/cm"/>
          <inkml:channelProperty channel="F" name="resolution" value="1.41944" units="1/cm"/>
          <inkml:channelProperty channel="T" name="resolution" value="1" units="1/dev"/>
        </inkml:channelProperties>
      </inkml:inkSource>
      <inkml:timestamp xml:id="ts0" timeString="2016-12-08T15:45:06.4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3048 7632 283 0,'0'0'4'0,"0"0"1"0,-9 0 2 16,9 0 2-16,-14 1 1 0,14-1 2 15,-16 3 0 1,7-1 1-16,9-2-3 0,-15 5 2 15,15-5-2-15,-14 7-2 16,14-7 0-16,-9 6-1 0,9-6-1 16,0 0 1-1,-10 0-2-15,10 0 0 0,0-13-2 16,2 2-1-1,1 0 0-15,1 3 0 0,1-1-1 16,0 0 0-16,-5 9 0 0,18-5 0 16,-9 5 0-16,3 0 0 15,3 4 0-15,4 1 0 16,-1 2 1-16,5 1-1 15,2 1 0-15,3-1 0 0,2 1 0 16,1 0 0 0,0-1 0-16,2 2-1 0,-1 0 1 15,0-1-1-15,2 1 0 0,-4 0 1 16,2-1-1-1,-2 1 0-15,1 0 1 0,2-3 0 16,1 0-1-16,0-3 0 16,1-1 1-16,2-1-1 0,1-2 0 15,5 0 1 1,0 0-1-16,1 0 0 0,2-2 1 15,3-2-1 1,2-2 1-16,0 1-1 0,2-1 1 16,-3 0-1-16,0 1 1 0,1 1-1 15,-3-1 0-15,1 3 1 16,1-2-1-16,-1 1 0 15,0-3 1-15,2-1-1 16,2-3 1-16,0-2-1 0,1 1 1 16,-2-2-1-1,-1-1 1-15,0 1 0 0,-1 0-1 16,-2 2 1-16,-2 1-1 15,0 2 1-15,-1 2-1 16,-3-1 0-16,0 4 1 0,-3 2-1 16,-2 1 0-16,2 0 1 15,-6 4-1-15,-3 4 1 0,-2 0-1 16,1 1 0-1,-3 3 1-15,-3-4-1 0,-3 2 0 16,-1-3 0 0,1-2 0-16,-2-1 0 0,1-4 0 15,1 0 0-15,4-4 1 0,1-4-1 16,3-3 0-16,2-3 1 15,0 0-1-15,-1-1 0 16,-4 3 0-16,-8 2 1 16,-5 1 0-16,-12 9-1 0,0 0 1 15,-12-9-1 1,-8 9 1-16,-7 2 1 0,-4 2-1 15,-5 0-1-15,-3 1 1 16,-4-1 0-16,3 0-1 16,-6 0 0-16,-1-1 1 0,0-2-1 15,-3 1 0-15,-2-2-1 16,-4 1 1-16,-2-1 0 0,-3 0 0 15,-4 1 0 1,-2-1-1-16,-2 0 1 0,-1 0 0 16,2 0 0-1,-5 0 0-15,2 0 0 0,-1 0 0 16,-1 0 0-16,-1 0-1 15,-2 2 0-15,1-2 1 0,-3 3-1 16,2-3 0-16,-3 4 0 0,3-3 1 16,-1 1-1-1,2 0 1-15,3 0 0 0,2 0 0 16,3 1-1-1,1 1 1-15,5 1 0 0,-1 2 0 16,3-1 0-16,3 2-1 16,2 1 1-16,3 2 0 0,4-2 0 15,1 3 0-15,5-3 0 16,7-1 1-16,8 1-1 15,4-4-1-15,6 0 0 0,5-5 1 16,11 0 0 0,0 0-1-16,11 0 1 0,5-3-1 15,9-1 1-15,3 3 0 16,6-2 0-16,8 1 0 15,2 1 1-15,6 0-1 16,2 0 1-16,3 1 0 0,1 0 0 16,5 0 1-16,1 0-1 0,0-3 1 15,3 3-2 1,3-3 2-16,3 1-1 0,-1-2-1 15,1 0 1 1,0 0 0-16,-1 0-1 0,0 0 0 16,-3 2 1-16,-1 0-1 15,-3 2 0-15,-1 0 0 0,-3 0 0 16,-3 2 1-1,-1 4-1-15,-2-1 0 0,-1 0 0 16,-1 1 0-16,0 2 1 0,0-2-1 16,-1 0 0-1,1 1 0-15,2 0 1 0,-2-1-1 16,-1 0 0-16,0-1 1 15,-4-2-1-15,-1 0 0 16,-2 0 1-16,-1-3-1 16,-7 3 1-16,1-3 0 0,-2 0-1 15,3 0 1-15,-2-1-1 0,1-1 1 16,-3-1 0-1,2-3-3-15,0 4-4 0,-8-7-36 16,4 4-38 0,-6 0-2-16</inkml:trace>
  <inkml:trace contextRef="#ctx0" brushRef="#br0" timeOffset="3310.0661">2903 8335 311 0,'0'0'5'0,"0"0"4"16,0 0 2-16,-11 4 2 15,11-4 3-15,-11 3 4 16,11-3-1-16,-12 5 1 0,12-5-4 15,-12 0-2 1,12 0-4-16,-14 0-1 0,14 0-3 16,-13 0-2-16,13 0-1 15,-12-2-1-15,12 2-1 16,-15-9-1-16,15 9 1 15,-15-7-1-15,15 7 0 0,-17-8 1 16,10 5-1-16,-3 0 1 0,10 3-1 16,-14-7 0-1,14 7 1-15,-16-7-1 0,16 7-1 16,-13-8 1-1,13 8 1-15,-14-4-1 0,14 4-1 16,-14-3 1-16,14 3 0 16,-13 0 0-16,13 0 1 0,-9 0-2 15,9 0 1-15,0 0 0 16,-10 0-1-16,10 0 1 15,0 0 0-15,-11 7-1 0,11-7 1 16,-15 14 0 0,7-3-1-16,-3 3 1 0,1 3 0 15,1 0 0-15,-2 4 1 16,5 3-2-16,5 4-1 15,1 1 1-15,10-3 0 16,4-2 0-16,7-4 0 0,3-6-2 16,5-8 0-16,0-6 0 0,1-8 1 15,-5-10-1 1,-1 0 0-16,-4-4 1 0,-6 5 0 15,-3 2 0 1,-11 15 2-16,14-7 0 0,-14 7 0 16,7 15-1-16,-2-1 1 15,0-2-6-15,10-4-41 0,-2 1-29 16,0-6-3-1</inkml:trace>
  <inkml:trace contextRef="#ctx0" brushRef="#br0" timeOffset="3840.0768">3048 8026 306 0,'0'0'6'0,"0"16"3"0,0 3 2 16,0 6 3-16,0 6 2 0,1 9 3 15,1 3 1 1,2 6 0-16,2-7-6 0,2-1-3 15,0-7-2 1,1-7-3-16,1-9-1 0,2-9-3 16,-2-7-1-16,3-4 0 15,-3-10 0-15,0-3 0 0,0-4-1 16,-1-2-1-1,-1 1 1-15,4 5-1 0,0 1 1 16,1 8-1-16,5 2 0 0,2 4 1 16,0 7-1-1,5 7 1-15,-2 0 1 0,-2 6-1 16,-5 0 1-16,-3 6-1 15,-10 1 0-15,-3-1 1 16,-11-1-1-16,-8-4-1 16,-5-9-7-16,-3-4-19 0,3-8-50 15,-5-8 1-15</inkml:trace>
  <inkml:trace contextRef="#ctx0" brushRef="#br0" timeOffset="4280.0856">3598 8237 377 0,'0'0'7'0,"-9"1"2"16,-1 1 1-16,0 5 1 0,-2-1 0 16,-1 2-1-1,3 1 1-15,-1 1-1 0,6 4-6 16,5-4-3-16,6 1-2 15,7 1-1-15,5 0-1 16,0-2 1-16,3 2 0 16,0 0 1-16,-6 1 0 0,-3 4 2 15,-9 0 1-15,-3 4 0 0,-5-1 1 16,-7 0-2-1,3-1-16-15,-1-3-58 0,0-4-4 16</inkml:trace>
  <inkml:trace contextRef="#ctx0" brushRef="#br0" timeOffset="4560.0912">3778 8372 328 0,'0'0'1'0,"0"0"1"15,9-11 0 1,5 3-1-16,0-5-5 0,4-2-4 16,-2-4-3-16,1-4 2 15,-1 5 6-15,-13-2 7 0,2 7 6 16,-12 7 5-1,-6 6 6-15,-4 12 8 0,-1 10 1 16,1 7 0-16,4 4-8 0,7 3-8 16,6-4-8-1,13-2-21-15,18-11-58 0,1-7-6 16</inkml:trace>
  <inkml:trace contextRef="#ctx0" brushRef="#br0" timeOffset="5190.1038">4036 8313 309 0,'0'0'7'15,"0"0"5"-15,0 9 2 0,0-9 2 16,0 17 4-1,-3-5 0-15,-1 1 0 0,1-1 0 16,-1 2-8 0,2-6-4-16,2-8-3 0,0 0-3 15,0-14-2-15,6-9-3 16,1-6-2-16,3 0 0 0,2-2 0 15,1 4 0 1,3 8 1-16,2 12 0 0,-1 11 1 16,1 16 2-16,0 11 3 0,-1 8-1 15,0 5 2 1,-1 1-1-16,-5-6-14 0,3-7-59 15,0-6-2-15</inkml:trace>
  <inkml:trace contextRef="#ctx0" brushRef="#br0" timeOffset="5550.111">4430 8186 355 0,'0'0'5'0,"0"0"5"0,0 0 0 16,0 0 4 0,-10-8 0-16,10 8 1 0,-10 0 0 15,2 9 1-15,0 11-4 16,4 4-4-16,0 9-1 0,4 2-3 15,1 1 0 1,8 1-2-16,8-6-2 0,2-12-9 16,11-8-67-16,3-5-3 0</inkml:trace>
  <inkml:trace contextRef="#ctx0" brushRef="#br0" timeOffset="5880.1176">4769 8243 323 0,'0'0'4'0,"0"0"2"16,0 0 1-1,12-9 1-15,-5 1 0 0,1-4 1 16,0-5-1-1,-1-5 2-15,-4-2-6 0,-2-2-2 16,-1 1 0-16,-4 3 0 16,-7 5-1-16,-3 10 1 0,-3 7 4 15,1 15 2-15,1 11 2 0,0 10 2 16,5 6 1-1,6 6-1-15,4-2 1 0,6-3-2 16,8-6-3 0,10-8-2-16,4-9-4 0,10-9-7 15,-2-11-12-15,8-4-60 16,-1-6-4-16</inkml:trace>
  <inkml:trace contextRef="#ctx0" brushRef="#br0" timeOffset="7800.156">2693 8700 158 0,'0'0'6'16,"0"0"3"-16,0 0 7 0,0 0 6 15,-9 3 3 1,9-3 2-16,0 0-1 0,0 0 0 16,-10 1-3-16,10-1-6 0,0 0-6 15,0 0-2 1,0 0-5-16,0 0-2 0,0 0 1 15,5 6-1-15,-5-6-1 16,12 7 1-16,-12-7-1 0,15 5 0 16,-15-5 0-1,14 5-1-15,-14-5 1 0,15 3 0 16,-15-3 0-1,16 0-1-15,-6-1 1 0,0-2-1 16,0-1 1-16,0 0 0 0,4 0-1 16,-3 0 0-16,4-1 1 15,0 1-1-15,1 0 0 0,2 2 0 16,0-3 0-1,2 3 1-15,0-3-1 0,2 1 1 16,0 0-1 0,-3 0 1-16,2-1-1 0,1 0 1 15,-1 3 0-15,0 1-1 0,3 0 1 16,-4 1-1-1,0 0 1-15,0 2 1 0,0 0-1 16,2 3 1-16,-1-2 0 16,3 0 0-16,-1 0 0 0,0 0 0 15,0-3 0 1,4 0-1-16,-2 0 0 0,1 0 0 15,-2 0 0 1,1 0-1-16,-1 0 1 0,-1-2-1 16,1 2 0-16,-4-2 0 0,4 1 1 15,-2-1-1-15,-2-1 0 16,3-1 1-16,2-1-1 0,-2 0 0 15,1 0 0 1,-4 1 1-16,4-1-1 0,-3 2 0 16,-1 1 1-1,0 0-1-15,-1 2 1 0,-1 0 0 16,-1 4 0-16,1-1 0 15,-2-1 0-15,1 0 2 16,1-2-3-16,-1 0 1 0,-1-1 0 16,4-5 0-16,-1 1 0 15,1-2-1-15,0 2 1 0,-2-2-1 16,1 2 1-1,0 3-1-15,-4 0 0 0,2 1 1 16,-2 1-1 0,1 0 0-16,-2-2 0 0,2 1 0 15,0-1 1-15,1-2-1 0,1 0 0 16,0 0 0-16,-2 0 0 15,2 1 0-15,-2 1 1 0,-2 1-1 16,2 1 0 0,-3 0 1-16,-2 0-1 0,0 0 0 15,2 0 0 1,-2 0 0-16,2 0 0 0,2 0 0 15,0-2 1-15,0-1-1 16,1 0 0-16,-1-1 0 16,0 0 0-16,0 1 0 0,-2 0 1 15,-2 1-1-15,0 0 0 16,-3 1 0-16,2-1 1 0,-2 0-1 15,3-3 0 1,0 0 1-16,1 1-1 0,0-3 0 16,1-1 1-1,0 0 0-15,0 3-1 0,-1-1 1 16,-2 1 0-16,-1 0 0 15,2 3 0-15,-1-2-1 0,-1 1 1 16,2 0-1-16,-1-1 1 0,0 3 0 16,6-4-1-1,-4 3 0-15,2-1 0 0,-1 1 0 16,-1 0 0-1,0 2 1-15,1 0-1 0,0-2 0 16,-2 2 0-16,1 0 0 16,3 0 0-16,-2-1 0 0,2-1 0 15,-1 1 0-15,1 0 0 16,-1 0 0-16,-1 0 1 15,-2 1-1-15,1 0-1 0,-1 0-1 16,6 2-20 0,13 0-51-16,-13 0-4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11T15:47:20.7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10181 3975 283 0,'0'0'14'0,"-9"-11"5"0,-1 4 5 15,-3-4 2-15,-1 2 4 16,-3-2 0-16,1 3 0 15,-1 6 1-15,2 12-12 16,12 22-14-16,3 19-5 0,2 21 0 16,15 27 0-16,1 21 0 15,6 16 0-15,3 10 0 16,0 0 0-16,9-7 0 16,-4-15 0-16,7-15 0 15,-4-28-80-15,2-28-6 0</inkml:trace>
  <inkml:trace contextRef="#ctx0" brushRef="#br0" timeOffset="342.2104">10691 5074 318 0,'0'0'9'16,"0"8"2"-16,0-8 2 0,-4 15 2 15,4-15 2-15,0 0-2 16,-17-2 1-16,12-18-1 16,-1-16-6-16,2-12-4 15,2-8-1-15,2-4-1 0,5 2-1 16,6 1 1-16,9 17 1 15,5 13 1-15,5 22 1 16,4 17 0-16,2 22 1 16,-2 13-1-16,0 13 0 15,-2 9-7-15,-10-2-46 0,1-5-30 16,-3-6-3-16</inkml:trace>
  <inkml:trace contextRef="#ctx0" brushRef="#br0" timeOffset="975.2207">12484 4728 400 0,'0'0'6'15,"2"23"3"-15,6 18 2 0,7 17 1 16,8 20 0-16,4 16 3 16,5 14-1-16,4 11 2 15,-3 0-6-15,-2-9-4 16,-4-17-6-16,-6-20 0 0,-12-25 0 15,-9-31 0-15,-6-22 0 16,-15-36 0-16,-4-31 0 16,-6-32 0-16,-3-22 0 15,0-15 0-15,2-6 0 0,8 5 0 16,10 6 0-16,8 17 0 16,11 23 0-16,15 26-3 15,12 24 2-15,9 23 0 16,1 23 2-16,4 15 3 0,-7 25-4 15,-8 17 0-15,-14 15 0 16,-14 15 0-16,-9 6 0 16,-17-6 0-16,-10-3 0 15,-5-18 0-15,-1-13 0 0,7-15-9 16,1-15-60-16,15-26-15 16</inkml:trace>
  <inkml:trace contextRef="#ctx0" brushRef="#br0" timeOffset="1582.4232">13358 4901 319 0,'0'0'10'16,"1"12"3"-16,1-4 4 15,3 2 4-15,-3-1 0 16,-2 1 0-16,0-10 0 15,0 0 1-15,-9-5-9 0,-3-22-4 16,-2-13-4-16,1-12-3 16,1-8-1-16,0-3-1 15,9-4-1-15,3 5 1 16,5 6-1-16,13 9 0 0,7 14 0 16,2 12 0-16,7 13 1 15,3 8 1-15,-2 8 0 16,5 18 1-16,-6 15 1 15,2 11 2-15,-5 8 0 0,2 8-1 16,-6-1-4-16,3-6 0 16,-1-7 0-16,2-16 0 15,2-18 0-15,2-16 0 16,-3-16 0-16,-2-22 0 16,-4-11 0-16,-8-12 0 0,-9-8 0 15,-8-2 0-15,-8 0 0 16,-14 8 0-16,-9 16 0 15,-5 16 0-15,-7 27 0 0,5 19 0 16,4 22 0-16,9 10 0 16,15 10 0-16,9-8-6 15,7-7-76-15,28-17-1 16</inkml:trace>
  <inkml:trace contextRef="#ctx0" brushRef="#br0" timeOffset="1827.5856">14073 3689 441 0,'0'0'5'0,"-1"17"2"16,1 7 2-16,3 17 2 15,4 13 1-15,6 25 1 0,1 16 0 16,4 19-13-16,4 9 0 15,-3 4 0-15,4-3 0 16,2-10 0-16,-5-10 0 0,-1-22 0 16,6-16 0-16,-4-20-78 15,-1-22-8-15</inkml:trace>
  <inkml:trace contextRef="#ctx0" brushRef="#br0" timeOffset="2100.2339">14325 4800 451 0,'0'0'4'0,"0"0"1"16,-3-11 2-16,3-8 0 16,3-12 0-16,7-12 0 15,1-13 0-15,3-12 0 16,7-2-3-16,-1 0-2 0,1 5-1 15,-2 21-1-15,-4 20 2 16,1 24-2-16,-6 29 0 16,4 24 0-16,-1 15 0 15,4 8 0-15,5 5 0 0,2-12 0 16,9-6-73-16,-3-9-10 16</inkml:trace>
  <inkml:trace contextRef="#ctx0" brushRef="#br0" timeOffset="2824.0365">15011 4473 431 0,'0'0'7'16,"-8"-7"-1"-16,0 1 3 16,-1 0 2-16,-5-2-1 15,1-3 2-15,-2-2 0 0,2 2 1 16,0 0-13-16,3-4 0 16,4 6 0-16,-1-2 0 15,0 1 0-15,7 10 0 16,-10-13 0-16,10 13 0 15,-10-9 0-15,10 9 0 0,-12-2 0 16,12 2 0-16,-7 0 0 16,7 0 0-16,-10 8 0 15,10-8 0-15,-10 15 0 16,3-6 0-16,0 3 0 0,-4 1 0 16,0 4 0-16,-5-1 0 15,-1 5 0-15,-2 4 0 16,0 7 0-16,0 5 0 15,4 8 0-15,6 4 0 0,8 3 0 16,3-2 0-16,14-4 0 16,6-10 0-16,7-12 0 15,6-12 0-15,2-14 0 0,-1-21 0 16,3-10 0-16,-2-2 0 16,-9-5 0-16,-1 11 0 15,-4 7 0-15,1 11 0 16,-1 11 0-16,-1 12 0 15,5 12 0-15,-3-3 0 0,6 6-7 16,0-12-8-16,0-3-10 16,-3-12-22-16,-8-6-34 15,5-12-1-15</inkml:trace>
  <inkml:trace contextRef="#ctx0" brushRef="#br0" timeOffset="3013.964">15380 4706 378 0,'0'0'9'15,"0"18"3"-15,5-8 2 16,-3-1 1-16,3 2 1 15,-5-11 0-15,3 9 1 16,-3-9 0-16,-2-21-8 0,-5-9-3 16,-1-11-4-16,0-5-2 15,3-7 0-15,2 2 0 16,3-2 0-16,5 6 0 0,13 4 0 16,11 11 0-16,10 3 0 15,15 15-25-15,13 2-56 16,6 6-3-16</inkml:trace>
  <inkml:trace contextRef="#ctx0" brushRef="#br0" timeOffset="3521.4815">15746 4296 436 0,'0'0'5'0,"-6"17"1"16,4 4 1-16,2 11 2 15,0 7 0-15,8 10 1 16,4 4 0-16,9-1 1 16,7-4-5-16,5-9-4 0,4-14-2 15,2-20 0-15,-1-10 0 16,-3-20 0-16,-1-14 0 16,-6-3 0-16,-3-5 0 15,-4 7 0-15,-1 3 0 0,-4 16 0 16,6 15 0-16,4 13 0 15,2 28 0-15,8 16-2 16,-1 12 0-16,1 9 1 16,-2 11 1-16,-5 2 1 0,-13-1 1 15,-6-1 0-15,-17-8-2 16,-15-6 0-16,-12-12 0 16,-9-11 0-16,-8-11 0 15,-8-20 0-15,5-15 0 0,-8-18-6 16,0-15-76-16,15-9-3 15</inkml:trace>
  <inkml:trace contextRef="#ctx0" brushRef="#br0" timeOffset="4012.1564">16667 4403 433 0,'0'0'5'0,"-7"21"1"15,5 8 2-15,2 7 1 0,1 7 0 16,7 5 1-16,7 0 0 16,5-2-1-16,9-9-3 15,2-14-2-15,4-19-2 16,-1-12-2-16,-7-19 0 15,-5-10 0-15,-10-13 0 0,-12-7 0 16,-5-7 0-16,-17 1 0 16,-10 9 0-16,-5 9 0 15,-5 13 0-15,4 16 0 16,-1 16 0-16,10 22 0 0,11 13 0 16,8 5 0-16,14 2 0 15,12-10-34-15,13-13-49 16,6-10-3-16</inkml:trace>
  <inkml:trace contextRef="#ctx0" brushRef="#br0" timeOffset="4193.7518">16995 3642 487 0,'0'13'5'16,"0"16"0"-16,1 17 1 15,7 22 2-15,5 20-8 16,9 19 0-16,1 13 0 15,9 13 0-15,3-8 0 16,1-12 0-16,6-11 0 0,-5-22-11 16,-6-18-72-16,-4-19-2 15</inkml:trace>
  <inkml:trace contextRef="#ctx0" brushRef="#br0" timeOffset="4514.0509">16961 4427 441 0,'0'0'3'15,"5"16"0"-15,6 0 2 16,10 0 0-16,8 5 1 16,12-6 0-16,10 0 1 0,10-3 0 15,7-14-2-15,4-16-1 16,1-11-1-16,-5-9-1 15,-8-10 1-15,-13-3 0 16,-13-5 0-16,-17 3 2 0,-15 9-5 16,-13 9 0-16,-11 12 0 15,-8 17 0-15,-1 12 0 16,3 21 0-16,5 17 0 16,16 11 0-16,7 6 0 15,19 2 0-15,12-8 0 0,20-9-73 16,8-4-13-16</inkml:trace>
  <inkml:trace contextRef="#ctx0" brushRef="#br0" timeOffset="4793.5345">18157 4003 511 0,'0'0'0'15,"-18"3"0"-15,-3 5 0 0,-7 8 0 16,-2 4 0-16,-2 5 0 15,0 3 0-15,2 6 0 16,8-1 0-16,15 4 0 16,11-1 0-16,18-5 0 0,11 1 0 15,7-2 0-15,14-3 0 16,3 1 0-16,1 2 0 16,-10 3 0-16,-13 10 0 15,-14 8 0-15,-17 8 0 0,-13 10 0 16,-22 5 0-16,-13 3 0 15,-13-8 0-15,-3 6-80 16,0-15-8-16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11T15:48:34.7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12880 8010 356 0,'-9'3'5'16,"-5"2"2"-16,-9 6 3 0,-3 4 1 15,-6 5 1-15,-6 1 2 16,-6 9 0-16,-1 0 2 15,5 7-4-15,3-2-2 0,4 5-2 16,5 4-2-16,5 6-1 16,6 9-1-16,5 6 0 15,5 8 0-15,7 11-1 16,7 8 0-16,10 5 0 0,10 4 1 16,11 1-4-16,8-2 0 15,11-6 0-15,7-7 0 16,6-15 0-16,12-17 0 0,5-18 0 15,5-18 0 1,6-21 0-16,1-26 0 0,-4-26 0 16,0-23 0-16,-5-19 0 15,-10-20 0-15,-13-10 0 16,-13-16 0-16,-21-2 0 0,-14-2 0 16,-19 13 0-16,-14 12 0 15,-21 19 0-15,-17 19 0 16,-14 23 0-16,-10 23 0 15,-8 23 0-15,-1 14 0 0,1 8 0 16,4 4 0-16,14 4-69 16,12-1-16-16</inkml:trace>
  <inkml:trace contextRef="#ctx0" brushRef="#br0" timeOffset="420.4494">13101 7922 452 0,'0'0'4'0,"0"0"0"15,-9-2 1-15,7-10 0 16,1-11 0-16,1-18 1 0,3-13 0 16,3-18 1-16,13-18-3 15,3-24-2-15,11-7-6 16,5-16-30-16,12-5-42 0,4 3-4 16</inkml:trace>
  <inkml:trace contextRef="#ctx0" brushRef="#br0" timeOffset="1016.6768">13587 5629 368 0,'0'0'8'16,"-8"-3"3"-16,-4 3 2 15,-1 0 2-15,-4 3 1 16,0 2 0-16,-4 9 2 0,-2 4 1 16,6 13-7-16,-2 5-3 15,8 10-3-15,3 5-6 16,3 12 0-16,5 0 0 15,8 1 0-15,7-8 0 16,12-7 0-16,5-13 0 0,13-11 0 16,0-20-29-16,14-5-52 15,9-16-4-15</inkml:trace>
  <inkml:trace contextRef="#ctx0" brushRef="#br0" timeOffset="1726.405">13883 5642 307 0,'0'0'9'0,"10"17"5"16,4-2 2-16,6 6 3 0,2 4 1 15,6 2 1-15,3 2 0 16,1 1 0-16,-4-3-8 16,-1-6-3-16,-10-8-2 15,-5-8-2-15,-12-5-2 0,0-11-1 16,-10-8 1-16,-9-9-2 15,-8-7 0-15,-4-10-1 16,-2-4-1-16,0 1 0 0,4-1-1 16,3 3 1-16,8 3-2 15,5 6 2-15,8 3-1 16,12 9 0-16,9 1 0 16,6 6 0-16,8 3 0 0,3 3 0 15,1 4 1-15,1 7 0 16,-3 1 0-16,-7 12 1 15,-7 7 0-15,-4 6 1 16,-7 5 1-16,-7 7 0 0,0 2-1 16,0 1 0-16,1-3 1 15,2-2-1-15,5-8-2 16,10-4 0-16,1-6 0 16,7-12 0-16,4-1 0 15,3-4 0-15,0 0 0 0,-3 0-4 16,1 0-6-16,-11 3-25 15,0 7-42-15,-2 3-4 16</inkml:trace>
  <inkml:trace contextRef="#ctx0" brushRef="#br0" timeOffset="2109.6063">14609 5424 419 0,'0'0'6'0,"2"17"0"0,2-5 2 15,1 5 1-15,1-1 0 16,-4 0 0-16,0 3 1 16,-2-8 0-16,0-11-5 15,-16-3-2-15,-5-17-1 0,-7-8-1 16,-5-15 0-16,-1-3-1 15,-2-12 0-15,2 4-1 16,11 1 1-16,2-2-1 16,10 9 1-16,10 5-1 15,12 11 1-15,11 9 0 0,8 7 0 16,6 9 0-16,1 7 0 16,2 15 1-16,-7 10 0 15,-6 9 1-15,-16 5 0 0,-7 2 1 16,-9-1-2-16,-11-11-3 15,-2-2-14-15,-10-21-61 16,4-8-3-16</inkml:trace>
  <inkml:trace contextRef="#ctx0" brushRef="#br0" timeOffset="2716.8442">15419 4974 429 0,'0'0'4'0,"0"0"1"0,0 0-3 16,0 0 3-16,-5-7-2 16,1-3-2-16,0-7-3 15,-2-7-5-15,-8-8-5 16,2-2 1-16,-4 0 2 0,-2-1 5 16,-4 9 4-16,3 3 3 15,1 8 4-15,-2 7 5 16,9 4 1-16,11 4-1 15,-10 0-3-15,10 0-5 0,11 3-2 16,9-5-3-16,5-13-2 16,9-1 1-16,1-7-1 15,1-4 1-15,-4 1 0 16,-1-2 2-16,-7 7 3 0,-7 2 3 16,-7 12 1-16,-10 7 1 15,-8 11 1-15,-4 12 1 16,-3 7 0-16,0 3-5 0,1 1-5 15,8 2 0-15,5-6 0 16,8-5 0-16,13-10 0 16,11-6 0-16,5-6 0 15,3-3 0-15,2-2 0 16,-6-1 0-16,-6 3 0 0,-12 5 0 16,-8 8 0-16,-10 10 0 15,-14 4 0-15,-4 7 0 16,-11-5-36-16,5 2-45 15,-1-2-2-15</inkml:trace>
  <inkml:trace contextRef="#ctx0" brushRef="#br0" timeOffset="3356.2007">16386 4202 423 0,'0'0'6'0,"0"0"3"0,0 0 1 15,0 0 2-15,-2 5 0 16,2-5 2-16,-10 0 0 16,10 0-3-16,-15 0-11 0,7 0 0 15,-1-5 0-15,-1 2 0 16,0 0 0-16,-1-1 0 15,1 4 0-15,1-4 0 16,-2 2 0-16,1-1 0 0,0 3 0 16,10 0 0-16,-16-3 0 15,16 3 0-15,-14 0 0 16,14 0 0-16,-13 0 0 0,13 0 0 16,-11 9 0-16,11-9 0 15,-9 20 0-15,2-8 0 16,2 5 0-16,3 3 0 15,-1 4 0-15,1 7 0 0,2-2 0 16,-1 3 0-16,8-6 0 16,5-2 0-16,5-7 0 15,6-9 0-15,4-8 0 16,2-6 0-16,6-7 0 16,-1-6 0-16,2 0 0 0,-4 2 0 15,-3 5-2-15,-6 8-5 16,-4 4-2-16,-2 3-7 15,-5 1-17-15,-12-4-45 16,11 9-1-16</inkml:trace>
  <inkml:trace contextRef="#ctx0" brushRef="#br0" timeOffset="3623.0307">16527 4030 376 0,'0'0'9'16,"0"17"2"-16,1 4 2 15,2 9 0-15,12 2 1 16,1 1 0-16,5 0-1 0,2-1 1 16,5-10-8-16,-2-11-2 15,-4-11-3-15,-3-8 0 16,-7-14 0-16,-5-5 0 16,-4-6 0-16,1 3 0 15,-1 0 0-15,-1 7 0 16,2 6 0-16,10 9-1 0,3 8 1 15,4 13 0-15,5 7-5 16,-1 1-34-16,6 5-39 16,-1 6-3-16</inkml:trace>
  <inkml:trace contextRef="#ctx0" brushRef="#br0" timeOffset="4157.9846">14522 6599 355 0,'0'0'3'0,"0"0"2"16,3-6 5-16,2-3 0 15,1-8 0-15,0-4 0 0,4-5 0 16,-4-5 2-16,-1-1-4 16,-5 0 0-16,0 6-2 15,-3 4 1-15,-9 11 2 0,0 11 1 16,0 8 1-16,0 17-1 15,9 8 1-15,3 9-5 16,3 2-6-16,15-1 0 16,6-7 0-16,12-7 0 0,4-17 0 15,14-5-8-15,7-14-73 16,-2-13-3-16</inkml:trace>
  <inkml:trace contextRef="#ctx0" brushRef="#br0" timeOffset="4359.9682">14814 6203 450 0,'0'0'5'0,"1"13"1"16,10 3 1-16,7 5 1 15,8 1 0-15,9 2 0 16,7-3 0-16,11 0-1 15,7-9-7-15,-4-5-10 0,3-17-62 16,-7 10-9-16</inkml:trace>
  <inkml:trace contextRef="#ctx0" brushRef="#br0" timeOffset="4536.3867">15026 6549 424 0,'0'0'6'0,"-15"0"2"15,5-9 0-15,0-7 0 0,-1-8 1 16,2-5 0-16,7-10 0 16,2-7 0-16,2-4-8 15,16-6-8-15,13 5-39 16,2 3-33-16,6 9 0 0</inkml:trace>
  <inkml:trace contextRef="#ctx0" brushRef="#br0" timeOffset="5133.8628">15443 5891 377 0,'0'0'9'0,"0"0"3"16,0 0 2-16,0 0 2 0,0 0 1 15,-10 0 1-15,10 0 1 16,-14 5 0-16,2-1-9 15,4-1-10-15,-5-2 0 16,2 0 0-16,1-1 0 0,10 0 0 16,-16 0 0-16,16 0 0 15,-12 0 0-15,12 0 0 16,-8 0 0-16,8 0 0 0,-11 5 0 16,11-5 0-16,-5 11 0 15,5-11 0-15,-10 13 0 16,6-2 0-16,0-3 0 15,-2 2 0-15,0 2 0 0,1 0 0 16,-2 2 0-16,-2 2 0 16,5 3 0-16,1 3 0 15,2-1 0-15,2 6 0 16,9 0 0-16,7 0 0 16,6-6 0-16,4-2 0 0,6-12 0 15,0-7 0-15,0-10 0 16,-3-12 0-16,-5-8 0 15,-5-6 0-15,-6-2-8 16,-2 3-2-16,-8 0-5 0,4 13-20 16,0 12-43-16,-8 10-3 15</inkml:trace>
  <inkml:trace contextRef="#ctx0" brushRef="#br0" timeOffset="5572.4942">15647 5728 396 0,'0'0'5'16,"0"11"2"-16,6 3 2 15,0 5 1-15,6 4 1 16,4 3-1-16,1 4 0 16,2-3 0-16,4-2-4 0,1-8-2 15,-2-13-2-15,-2-5 0 16,-1-14-2-16,-1-7 1 16,-1-3 0-16,0 1-1 15,1 0 0-15,2 6 0 0,-1 7 0 16,6 6 0-16,-1 5 0 15,2 5 0-15,1 3 0 16,-2-4 0-16,-4-4 0 16,-5-5 1-16,0-11 0 0,-6-7 1 15,-3-4-1-15,-1 2 0 16,4-2 1-16,1 3 0 16,5 9-1-16,8 9-1 0,3 1-9 15,11 5-66-15,3 9-4 16</inkml:trace>
  <inkml:trace contextRef="#ctx0" brushRef="#br0" timeOffset="6060.2077">16551 5496 430 0,'9'12'6'15,"3"7"0"-15,4 5 1 16,4 6 1-16,2 6 0 16,-1 3 1-16,-2 3 0 0,1 2 0 15,-10-14-5-15,-9-7 0 16,-2-12-3-16,-14-11 0 16,-7-10-1-16,-4-19 0 15,1-10-1-15,-3-9-1 0,2-3-1 16,3-4 1-16,6 5 0 15,10 2 1-15,7 13 1 16,5 10 0-16,12 13 2 0,9 9 0 16,-1 8 2-16,-1 10 1 15,-2 10 0-15,-5 1-3 16,-7 0-2-16,-4-3 0 16,-9-11-38-16,3-12-41 15,-19 0-4-15</inkml:trace>
  <inkml:trace contextRef="#ctx0" brushRef="#br0" timeOffset="6255.8776">16456 4872 509 0,'3'10'2'0,"3"10"-2"15,7 15 0-15,8 11 0 16,10 13 0-16,4 6 0 0,11 3 0 15,3 4 0-15,-2-9 0 16,7-10 0-16,-7-16-10 16,-15-13-71-16,6-10-3 0</inkml:trace>
  <inkml:trace contextRef="#ctx0" brushRef="#br0" timeOffset="6522.427">17017 5280 380 0,'0'0'6'16,"0"0"0"-16,11-21 1 16,1 4 1-16,-4-5 1 15,5-7 0-15,-7-8 1 0,2-3 0 16,-6 0-4-16,-3 3-2 16,-8 9 1-16,-8 7 1 15,4 9 1-15,-2 12 0 16,4 12-1-16,5 15 1 15,6 7 0-15,13 4-1 0,8 1-3 16,11-2-1-16,8-4-2 16,12-11-6-16,0-17-33 15,8-5-41-15,0-3-3 16</inkml:trace>
  <inkml:trace contextRef="#ctx0" brushRef="#br0" timeOffset="56248.8331">939 3918 361 0,'0'0'7'15,"0"0"2"-15,13 7 5 16,3-4 1-16,5-3 2 16,11 0 1-16,13-2 2 15,11-6 0-15,16-5-6 0,9-3-2 16,14-6-8-16,4-2-4 15,8 1 0-15,0-8 0 16,4 7-10-16,-10 9-69 0,-1-5-5 16</inkml:trace>
  <inkml:trace contextRef="#ctx0" brushRef="#br0" timeOffset="56540.5368">1622 3843 451 0,'-2'10'5'15,"2"10"3"-15,0 13 1 16,4 14 1-16,6 12 1 16,3 7-1-16,2 10-3 15,7 8-7-15,3-9 0 0,13-3-2 16,13-16-79-16,-8-11-3 16</inkml:trace>
  <inkml:trace contextRef="#ctx0" brushRef="#br0" timeOffset="57258.5287">2173 4429 419 0,'0'0'4'0,"0"0"2"0,0 0 1 16,-7 0 0-16,-5-2 1 15,0-11 0-15,-5-5-1 16,-1-10 2-16,-5-4-5 16,4-8-1-16,1-1-1 0,4 1 0 15,4 3 0-15,4 5-1 16,6 6 0-16,9 13 1 15,9 6-1-15,6 3-1 0,9 4-1 16,11 4-1-16,5-1-3 16,5 2-2-16,-3 0 1 15,4-4-1-15,-7-1-1 16,-5 0 2-16,-7-7 1 16,-12-7 3-16,-8 2 3 0,-12-4 4 15,-1 3 2-15,-3 3 1 16,0 10 0-16,-10 5 2 15,5 19-1-15,4 8 0 16,2 3-2-16,11 7-4 0,4-6-3 16,3-2 0-16,4-12 0 15,5-12 0-15,-3-15 0 16,-1-17 0-16,-5-9 0 16,2-7 0-16,-6 2 0 0,0 3 0 15,-3 11 0-15,0 10 0 16,3 13 0-16,1 18 0 15,3 10 0-15,5 3 0 0,3 3 0 16,5 0-2-16,-4-5-54 16,4-14-26-16,-5-9-2 15</inkml:trace>
  <inkml:trace contextRef="#ctx0" brushRef="#br0" timeOffset="57518.5133">3038 4166 411 0,'0'0'1'0,"0"0"2"16,0 0 2-16,8-13 0 0,-1-3 1 15,3-4 1-15,0-8-2 16,-4-4 0-16,4-9 0 16,-7 0-1-16,-2 5 0 15,-2 4 2-15,-6 11 1 0,-4 13 1 16,-1 10 2-16,1 20 1 15,5 11-3-15,6 9-8 16,6 4 0-16,13-1 0 0,9-8 0 16,11-4 0-16,3 4-54 15,11-32-30-15</inkml:trace>
  <inkml:trace contextRef="#ctx0" brushRef="#br0" timeOffset="57944.4775">4246 4075 415 0,'0'0'1'0,"-3"-10"-1"15,-3-10-1-15,-1-11-4 0,-4-11-7 16,-2-12 0-16,2-2 3 15,-4 1 10-15,0 0 6 16,-1 13 3-16,2 13 3 16,-1 18 6-16,1 12 6 15,2 20 1-15,2 4-4 0,1 4-11 16,9 1-11-16,0-8 0 16,13 0-14-16,5-13-34 15,10-4-35-15,4-2-1 16</inkml:trace>
  <inkml:trace contextRef="#ctx0" brushRef="#br0" timeOffset="58160.3863">4455 3960 409 0,'0'0'3'16,"0"0"0"-16,0 0 1 0,-11-14 1 16,2-8 0-16,0-7 1 15,2-10 0-15,-1-4 1 16,5-8-1-16,3 5-1 15,3 4 2-15,9 10 0 0,5 14 0 16,5 17 1-16,5 11-1 16,1 17-1-16,3 13-1 15,-3 2-5-15,5 16-24 16,0-2-53-16,-8-2-4 0</inkml:trace>
  <inkml:trace contextRef="#ctx0" brushRef="#br0" timeOffset="58739.2119">2340 5162 334 0,'0'0'6'0,"0"0"2"16,11 5 2-16,-4-5 3 15,8-7 1-15,-2-5-1 16,3-9 1-16,-3-3 0 0,-1-9-5 16,-3 0-1-16,-6-1 0 15,-2 5 1-15,-4 4 1 16,-6 10 1-16,-4 12-1 16,1 14 1-16,-3 18-2 0,4 9-9 15,2 8 0-15,9 6 0 16,3 1 0-16,13-5 0 15,13-6 0-15,5-18-2 16,3-12-81-16,11-10-3 0</inkml:trace>
  <inkml:trace contextRef="#ctx0" brushRef="#br0" timeOffset="58990.5145">2749 4853 430 0,'0'0'6'0,"-3"9"1"0,3 10 3 15,0 4 0-15,1 4 0 16,6 6 0-16,3 3 0 16,4 3 0-16,2-5-6 0,7-8 0 15,0-9-6-15,3-9 1 16,-1-8 0-16,1-3 0 16,-2-9 0-16,-1 6 0 15,2 2 1-15,-1 4 0 0,2 8 1 16,-2 9-1-16,1 5-3 15,1 6-8-15,-3-6-17 16,2-5-49-16,-4-7-6 16</inkml:trace>
  <inkml:trace contextRef="#ctx0" brushRef="#br0" timeOffset="59194.5295">3082 4559 480 0,'0'0'6'0,"-3"25"0"16,3 4 2-16,9 17 0 15,5 7-5-15,4 13-3 0,5 4 0 16,5 7 0-16,6-4 0 16,0-13 0-16,3-6 0 15,-7-16-72-15,0-14-14 16</inkml:trace>
  <inkml:trace contextRef="#ctx0" brushRef="#br0" timeOffset="59440.4488">3381 5136 457 0,'0'0'2'0,"0"0"0"16,-3-7 0-16,2-8 0 15,1-4 1-15,0-10-1 0,0-8 1 16,1-4-1-16,7 3 0 16,-3 1 2-16,3 9 1 15,4 14 1-15,-1 14 0 16,1 9 0-16,4 12 1 0,5 9-9 16,-1-5-32-16,9 4-45 15,3-4-4-15</inkml:trace>
  <inkml:trace contextRef="#ctx0" brushRef="#br0" timeOffset="60058.4215">3803 4848 418 0,'0'0'5'0,"0"0"4"16,0 0 0-16,0 0 2 0,-5-10 1 16,5 10 1-16,-7-12 0 15,7 12 1-15,-13-15-7 16,13 15-7-16,-11-11 0 16,11 11 0-16,-11-13 0 0,11 13 0 15,-13-12 0-15,13 12 0 16,-10-9 0-16,10 9 0 15,-11-8 0-15,11 8 0 16,-11-7 0-16,11 7 0 0,-9-2 0 16,9 2 0-16,-9-3 0 15,9 3 0-15,0 0 0 16,-14 3 0-16,14-3 0 16,-10 12 0-16,10-12 0 0,-13 19 0 15,6-7 0-15,-3 6 0 16,-2 4 0-16,6 2 0 15,0 4 0-15,2 1 0 16,4 5 0-16,5-7 0 0,5-1 0 16,7-6 0-16,1-4 0 15,5-6 0-15,0-10 0 16,3 0-8-16,-3-12-9 16,2 0-18-16,7 7-46 0,-9 1-2 15</inkml:trace>
  <inkml:trace contextRef="#ctx0" brushRef="#br0" timeOffset="60324.1573">4059 4955 387 0,'0'0'5'0,"0"0"3"16,0 8 2-16,0-8 0 0,0 0 1 15,0 0 0-15,0 0 2 16,-12-6 0-16,6-9-4 16,-6-4-2-16,4 0-2 0,0-1-1 15,4 1 0-15,4 4-1 16,2 3 0-16,14 0-1 16,9 7-2-16,7-5-4 15,11 5-22-15,10-5-52 16,-5-2-3-16</inkml:trace>
  <inkml:trace contextRef="#ctx0" brushRef="#br0" timeOffset="60666.9816">4313 4620 433 0,'-5'8'6'0,"5"10"2"16,-1 7 2-16,1 10 1 15,3 1 0-15,4 5 0 0,3 1 0 16,5-2-1-16,7-9-10 16,0-14 0-16,2-10 0 15,0-11 0-15,-1-11 0 16,-2-5 0-16,-3-1-5 0,0 2 0 16,-1 4 0-16,-2 10 0 15,2 8 2-15,-1 14 1 16,4 14 2-16,-2 10 4 15,-2 12 1-15,-7 6 1 0,-4 1 2 16,-5 0-6-16,-5-6-2 16,-7-4 0-16,-7-11 0 15,-5-10 0-15,0-12 0 0,-7-14-54 16,3-18-31-16,-4-16-2 16</inkml:trace>
  <inkml:trace contextRef="#ctx0" brushRef="#br0" timeOffset="61176.7899">4805 4678 413 0,'0'0'6'0,"0"17"2"16,0-4 1-16,1 3 1 15,6 2 0-15,5-3 0 16,3-2 1-16,5-5-1 16,1-8-4-16,0-12-2 0,1-8-2 15,-2-5 1-15,-9-8 0 16,-7 1-1-16,-4 4 2 15,-8 4-4-15,-4 9 0 16,-5 4 0-16,-3 11 0 0,6 11 0 16,2 10 0-16,4 5 0 15,6-3 0-15,8 0 0 16,6-12 0-16,9-4-16 0,12-16-68 16,-11-11-3-16</inkml:trace>
  <inkml:trace contextRef="#ctx0" brushRef="#br0" timeOffset="61352.3661">5026 4168 471 0,'0'10'5'15,"4"14"2"-15,3 10 0 16,7 14 1-16,2 10 1 16,4 8-5-16,2 4-4 15,5 5 0-15,3-8 0 0,-5-13 0 16,6-7 0-16,-12-5-56 15,0-21-28-15,-4-10-2 16</inkml:trace>
  <inkml:trace contextRef="#ctx0" brushRef="#br0" timeOffset="61673.1935">4970 4574 449 0,'0'0'2'0,"0"0"3"16,6 15 0-16,5-8 1 16,12 1 1-16,4-5-1 0,6-3-1 15,8-1 1-15,3-13-2 16,2-7-3-16,-2-9 0 16,-3-4-1-16,-9 0 1 15,-9-1 0-15,-11 8 2 16,-7 2 2-16,-5 10-1 15,0 15-4-15,-14-4 0 0,3 16 0 16,5 14 0-16,4 10 0 16,4 3 0-16,9 2 0 15,9 0 0-15,8-4 0 0,10-8 0 16,-7 2-57-16,11-27-26 16,-3-8-3-16</inkml:trace>
  <inkml:trace contextRef="#ctx0" brushRef="#br0" timeOffset="61924.1766">5727 4100 481 0,'0'0'5'15,"-12"11"2"-15,0 2 1 16,-4 9 2-16,-3 7-10 0,-4 3 0 16,1 9 0-16,0-1 0 15,5 2 0-15,6-1 0 16,8-4 0-16,5-7 0 15,10-5 0-15,7-5 0 0,6-4 0 16,-1-2 0-16,1-2 0 16,-2 1 0-16,-6 4 0 15,-6 3 0-15,-11 6 0 16,-2 1 0-16,-20 4 0 16,8-5-46-16,-16 4-38 0</inkml:trace>
  <inkml:trace contextRef="#ctx0" brushRef="#br0" timeOffset="62336.7855">6478 3706 430 0,'0'0'5'0,"-1"17"3"0,1 10 2 16,4 12 3-16,4 15 0 15,10 9 0-15,0 13 1 16,4 5-9-16,4-1-5 16,4-2 0-16,-1-11 0 0,0-9 0 15,-6-18 0-15,-3-5-17 16,-10-7-55-16,-6-20-14 15</inkml:trace>
  <inkml:trace contextRef="#ctx0" brushRef="#br0" timeOffset="62663.9514">6438 4243 325 0,'0'0'5'0,"-2"-9"3"16,2-4 3-16,6 1 2 16,7-8 1-16,8 1 2 15,5-5-1-15,6 2 1 0,6 1-3 16,7 2-4-16,-1 6 0 15,3 10-1-15,-3 3 1 16,-4 8 0-16,-5 9 0 16,-1 6-1-16,-6 2-1 15,-1 4 0-15,1 1-7 0,-3-5 0 16,1-7 0-16,0-4 0 16,2-13 0-16,-3-4 0 15,0-14 0-15,-5-12 0 0,-8-5 0 16,-4-6 0-16,-8 0 0 15,-11 2 0-15,-8 6 0 16,-1 7 0-16,-4 10 0 16,1 14 0-16,4 4 0 0,4 13 0 15,9 9 0-15,4-3-15 16,6-12-58-16,13 11-11 16</inkml:trace>
  <inkml:trace contextRef="#ctx0" brushRef="#br0" timeOffset="62945.0695">7271 3864 484 0,'-6'9'4'16,"1"7"2"-16,-4 8 1 16,1 6 0-16,0 9-4 15,6 4-3-15,2 0 0 16,6 5 0-16,12-14 0 0,11-9 0 15,5-15 0-15,-1-9 0 16,6-16 0-16,-7-13 0 16,-4-2 0-16,-11-9 0 15,-4 1 0-15,-13 2 0 16,-5 6 0-16,-8 6 0 0,-6 9 0 16,0 9 0-16,-2-3-10 15,8 14-73-15,1 8-2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AADD3-FD01-394F-B2DC-9D3936C5E269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4096C-BF09-1E40-B528-46903CE3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376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05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What is the difference between a transcriptional activator and a general TF?</a:t>
            </a:r>
          </a:p>
          <a:p>
            <a:r>
              <a:rPr lang="en-US" smtClean="0"/>
              <a:t>https://www.polleverywhere.com/multiple_choice_polls/MzdXyTYtvlN8NPk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45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What is the difference between a transcriptional activator and a general TF?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15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 transcription factor that binds the same site as a sigma factor is most likely a(n):</a:t>
            </a:r>
          </a:p>
          <a:p>
            <a:r>
              <a:rPr lang="en-US" smtClean="0"/>
              <a:t>https://www.polleverywhere.com/multiple_choice_polls/dS015I5oh99XXeq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6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A transcription factor that binds the same site as a sigma factor is most likely a(n):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97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 polycistronic operon has:</a:t>
            </a:r>
          </a:p>
          <a:p>
            <a:r>
              <a:rPr lang="en-US" smtClean="0"/>
              <a:t>https://www.polleverywhere.com/multiple_choice_polls/oPUshfDEfrQRlaj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09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A polycistronic operon has: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7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bacterial genes, but not all.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81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E3F6-AA8C-4243-9056-5E63F4F8C4F5}" type="datetime1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51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2AC7C-FE95-574C-B38E-A9E5BB51D415}" type="datetime1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49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8564-A454-6349-9EEB-107CAD7325E2}" type="datetime1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1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1263-5379-3C47-A3F9-37518F992316}" type="datetime1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99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F1DD-942C-594C-8908-B7FBEB92F408}" type="datetime1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30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33D44-3DAB-FD42-9941-CBA4F16FE634}" type="datetime1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2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46DE-A9EF-9642-B115-10BD37F8CC61}" type="datetime1">
              <a:rPr lang="en-US" smtClean="0"/>
              <a:t>12/12/17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81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394B8-03B4-9C4E-942A-25E8F7EDEC52}" type="datetime1">
              <a:rPr lang="en-US" smtClean="0"/>
              <a:t>12/12/17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97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5B31-5D0A-5B47-8B1E-DCE2815AD253}" type="datetime1">
              <a:rPr lang="en-US" smtClean="0"/>
              <a:t>12/12/17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8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68DA-39BC-064F-B740-18B0F05D85B9}" type="datetime1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96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B3D46-CCEB-F340-85D8-4060F74BB2A4}" type="datetime1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57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BCBB2-DEAE-7E42-B421-1C48234DECC5}" type="datetime1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6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customXml" Target="../ink/ink8.xml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2.tmp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3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4.tmp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5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6.tmp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1.xml"/><Relationship Id="rId3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86007" y="142745"/>
            <a:ext cx="8191680" cy="61356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BB2950 Day 26: Monday 12-11-17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89208" y="951298"/>
            <a:ext cx="8288479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Learning objectives:</a:t>
            </a:r>
            <a:endParaRPr lang="en-US" sz="2400" dirty="0" smtClean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2000" dirty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Describe some of the ways in </a:t>
            </a:r>
            <a:r>
              <a:rPr lang="en-US" sz="2000" dirty="0" smtClean="0"/>
              <a:t>which </a:t>
            </a:r>
            <a:r>
              <a:rPr lang="en-US" sz="2000" dirty="0"/>
              <a:t>TFs themselves are regulated.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Explain how the lac operon is regulated in </a:t>
            </a:r>
            <a:r>
              <a:rPr lang="en-US" sz="2000" i="1" dirty="0"/>
              <a:t>E. coli</a:t>
            </a:r>
            <a:r>
              <a:rPr lang="en-US" sz="2000" dirty="0"/>
              <a:t>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Explain how groups of genes can be coordinately regulated. </a:t>
            </a:r>
            <a:endParaRPr lang="en-US" sz="2000" dirty="0" smtClean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2000" dirty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2000" dirty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2000" dirty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FA9B-5A73-9A4A-9465-F5A6E87715DE}" type="slidenum">
              <a:rPr lang="en-US" smtClean="0"/>
              <a:t>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40038" y="5762939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Microphone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87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0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71" y="1520975"/>
            <a:ext cx="7221014" cy="5429955"/>
          </a:xfrm>
          <a:prstGeom prst="rect">
            <a:avLst/>
          </a:prstGeom>
        </p:spPr>
      </p:pic>
      <p:sp>
        <p:nvSpPr>
          <p:cNvPr id="3" name="TPQuestion"/>
          <p:cNvSpPr txBox="1">
            <a:spLocks/>
          </p:cNvSpPr>
          <p:nvPr/>
        </p:nvSpPr>
        <p:spPr>
          <a:xfrm>
            <a:off x="59071" y="130630"/>
            <a:ext cx="8986169" cy="6969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Calibri" charset="0"/>
                <a:ea typeface="MS PGothic" charset="0"/>
              </a:rPr>
              <a:t>Small-molecule effectors</a:t>
            </a:r>
            <a:r>
              <a:rPr lang="en-US" sz="3200" dirty="0" smtClean="0">
                <a:latin typeface="Calibri" charset="0"/>
                <a:ea typeface="MS PGothic" charset="0"/>
              </a:rPr>
              <a:t> can relieve repression or cause repression</a:t>
            </a:r>
            <a:endParaRPr lang="en-US" sz="3200" dirty="0">
              <a:latin typeface="Calibri" charset="0"/>
              <a:ea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066120" y="590040"/>
              <a:ext cx="1508760" cy="88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2440" y="576000"/>
                <a:ext cx="1533960" cy="11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51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 descr="figure_19_0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23" y="1720739"/>
            <a:ext cx="4903390" cy="3687181"/>
          </a:xfrm>
          <a:prstGeom prst="rect">
            <a:avLst/>
          </a:prstGeom>
        </p:spPr>
      </p:pic>
      <p:sp>
        <p:nvSpPr>
          <p:cNvPr id="4" name="TPQuestion"/>
          <p:cNvSpPr txBox="1">
            <a:spLocks/>
          </p:cNvSpPr>
          <p:nvPr/>
        </p:nvSpPr>
        <p:spPr>
          <a:xfrm>
            <a:off x="59071" y="259051"/>
            <a:ext cx="8986169" cy="6969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Calibri" charset="0"/>
                <a:ea typeface="MS PGothic" charset="0"/>
              </a:rPr>
              <a:t>How does a small molecule change the activity of the repressor?</a:t>
            </a:r>
            <a:endParaRPr lang="en-US" sz="3200" dirty="0">
              <a:latin typeface="Calibri" charset="0"/>
              <a:ea typeface="MS PGothic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476680" y="1527480"/>
              <a:ext cx="2876760" cy="3605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0840" y="1511640"/>
                <a:ext cx="2908080" cy="36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20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455" y="1084438"/>
            <a:ext cx="6419088" cy="6412992"/>
          </a:xfrm>
          <a:prstGeom prst="rect">
            <a:avLst/>
          </a:prstGeom>
        </p:spPr>
      </p:pic>
      <p:sp>
        <p:nvSpPr>
          <p:cNvPr id="3" name="TPQuestion"/>
          <p:cNvSpPr txBox="1">
            <a:spLocks/>
          </p:cNvSpPr>
          <p:nvPr/>
        </p:nvSpPr>
        <p:spPr>
          <a:xfrm>
            <a:off x="59071" y="30747"/>
            <a:ext cx="8986169" cy="6969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Calibri" charset="0"/>
                <a:ea typeface="MS PGothic" charset="0"/>
              </a:rPr>
              <a:t>Small-molecule effectors can induce or inhibit </a:t>
            </a:r>
            <a:r>
              <a:rPr lang="en-US" sz="3200" b="1" dirty="0" smtClean="0">
                <a:latin typeface="Calibri" charset="0"/>
                <a:ea typeface="MS PGothic" charset="0"/>
              </a:rPr>
              <a:t>activator</a:t>
            </a:r>
            <a:r>
              <a:rPr lang="en-US" sz="3200" dirty="0" smtClean="0">
                <a:latin typeface="Calibri" charset="0"/>
                <a:ea typeface="MS PGothic" charset="0"/>
              </a:rPr>
              <a:t> activity</a:t>
            </a:r>
            <a:endParaRPr lang="en-US" sz="3200" dirty="0">
              <a:latin typeface="Calibri" charset="0"/>
              <a:ea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19-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5" y="0"/>
            <a:ext cx="4822345" cy="7049075"/>
          </a:xfrm>
          <a:prstGeom prst="rect">
            <a:avLst/>
          </a:prstGeom>
        </p:spPr>
      </p:pic>
      <p:sp>
        <p:nvSpPr>
          <p:cNvPr id="4" name="TPQuestion"/>
          <p:cNvSpPr txBox="1">
            <a:spLocks/>
          </p:cNvSpPr>
          <p:nvPr/>
        </p:nvSpPr>
        <p:spPr>
          <a:xfrm>
            <a:off x="4481024" y="130630"/>
            <a:ext cx="4564216" cy="6969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Calibri" charset="0"/>
                <a:ea typeface="MS PGothic" charset="0"/>
              </a:rPr>
              <a:t>Expression of a particular gene is often the product of multiple regulators</a:t>
            </a:r>
            <a:endParaRPr lang="en-US" sz="3200" dirty="0">
              <a:latin typeface="Calibri" charset="0"/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4296" y="4403356"/>
            <a:ext cx="662925" cy="1748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1492" y="4292068"/>
            <a:ext cx="837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absence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8674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08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53311"/>
            <a:ext cx="8534400" cy="41513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14</a:t>
            </a:fld>
            <a:endParaRPr lang="en-US"/>
          </a:p>
        </p:txBody>
      </p:sp>
      <p:sp>
        <p:nvSpPr>
          <p:cNvPr id="4" name="TPQuestion"/>
          <p:cNvSpPr txBox="1">
            <a:spLocks/>
          </p:cNvSpPr>
          <p:nvPr/>
        </p:nvSpPr>
        <p:spPr>
          <a:xfrm>
            <a:off x="59071" y="129524"/>
            <a:ext cx="8986169" cy="6969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Calibri" charset="0"/>
                <a:ea typeface="MS PGothic" charset="0"/>
              </a:rPr>
              <a:t>Control of the lac operon in </a:t>
            </a:r>
            <a:r>
              <a:rPr lang="en-US" sz="3200" i="1" dirty="0" smtClean="0">
                <a:latin typeface="Calibri" charset="0"/>
                <a:ea typeface="MS PGothic" charset="0"/>
              </a:rPr>
              <a:t>E. coli</a:t>
            </a:r>
            <a:endParaRPr lang="en-US" sz="3200" i="1" dirty="0">
              <a:latin typeface="Calibri" charset="0"/>
              <a:ea typeface="MS PGothic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21400" y="591840"/>
              <a:ext cx="8219520" cy="5301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840" y="577440"/>
                <a:ext cx="8247960" cy="532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88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08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53311"/>
            <a:ext cx="8534400" cy="41513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15</a:t>
            </a:fld>
            <a:endParaRPr lang="en-US"/>
          </a:p>
        </p:txBody>
      </p:sp>
      <p:sp>
        <p:nvSpPr>
          <p:cNvPr id="4" name="TPQuestion"/>
          <p:cNvSpPr txBox="1">
            <a:spLocks/>
          </p:cNvSpPr>
          <p:nvPr/>
        </p:nvSpPr>
        <p:spPr>
          <a:xfrm>
            <a:off x="59071" y="129524"/>
            <a:ext cx="8986169" cy="6969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Calibri" charset="0"/>
                <a:ea typeface="MS PGothic" charset="0"/>
              </a:rPr>
              <a:t>Control of the lac operon in </a:t>
            </a:r>
            <a:r>
              <a:rPr lang="en-US" sz="3200" i="1" dirty="0" smtClean="0">
                <a:latin typeface="Calibri" charset="0"/>
                <a:ea typeface="MS PGothic" charset="0"/>
              </a:rPr>
              <a:t>E. coli</a:t>
            </a:r>
            <a:endParaRPr lang="en-US" sz="3200" i="1" dirty="0">
              <a:latin typeface="Calibri" charset="0"/>
              <a:ea typeface="MS PGothic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071" y="5693299"/>
            <a:ext cx="6006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Under what conditions would </a:t>
            </a:r>
            <a:r>
              <a:rPr lang="en-US" sz="2400" i="1" dirty="0" smtClean="0">
                <a:solidFill>
                  <a:srgbClr val="FF0000"/>
                </a:solidFill>
              </a:rPr>
              <a:t>E. coli </a:t>
            </a:r>
            <a:r>
              <a:rPr lang="en-US" sz="2400" dirty="0" smtClean="0">
                <a:solidFill>
                  <a:srgbClr val="FF0000"/>
                </a:solidFill>
              </a:rPr>
              <a:t>want to express the lac operon?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5925240" y="4753800"/>
              <a:ext cx="2128680" cy="1514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08680" y="4737240"/>
                <a:ext cx="2156040" cy="154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95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08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78279"/>
            <a:ext cx="8534400" cy="39014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16</a:t>
            </a:fld>
            <a:endParaRPr lang="en-US"/>
          </a:p>
        </p:txBody>
      </p:sp>
      <p:sp>
        <p:nvSpPr>
          <p:cNvPr id="4" name="TPQuestion"/>
          <p:cNvSpPr txBox="1">
            <a:spLocks/>
          </p:cNvSpPr>
          <p:nvPr/>
        </p:nvSpPr>
        <p:spPr>
          <a:xfrm>
            <a:off x="59071" y="129524"/>
            <a:ext cx="8986169" cy="6969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Calibri" charset="0"/>
                <a:ea typeface="MS PGothic" charset="0"/>
              </a:rPr>
              <a:t>Control of the lac operon in </a:t>
            </a:r>
            <a:r>
              <a:rPr lang="en-US" sz="3200" i="1" dirty="0" smtClean="0">
                <a:latin typeface="Calibri" charset="0"/>
                <a:ea typeface="MS PGothic" charset="0"/>
              </a:rPr>
              <a:t>E. coli</a:t>
            </a:r>
            <a:endParaRPr lang="en-US" sz="3200" i="1" dirty="0">
              <a:latin typeface="Calibri" charset="0"/>
              <a:ea typeface="MS PGothic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673080" y="4761000"/>
              <a:ext cx="3358080" cy="1274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56520" y="4745520"/>
                <a:ext cx="3386520" cy="130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716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08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99616"/>
            <a:ext cx="8534400" cy="535838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17</a:t>
            </a:fld>
            <a:endParaRPr lang="en-US"/>
          </a:p>
        </p:txBody>
      </p:sp>
      <p:sp>
        <p:nvSpPr>
          <p:cNvPr id="4" name="TPQuestion"/>
          <p:cNvSpPr txBox="1">
            <a:spLocks/>
          </p:cNvSpPr>
          <p:nvPr/>
        </p:nvSpPr>
        <p:spPr>
          <a:xfrm>
            <a:off x="59071" y="129524"/>
            <a:ext cx="8986169" cy="6969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Calibri" charset="0"/>
                <a:ea typeface="MS PGothic" charset="0"/>
              </a:rPr>
              <a:t>Control of the lac operon in </a:t>
            </a:r>
            <a:r>
              <a:rPr lang="en-US" sz="3200" i="1" dirty="0" smtClean="0">
                <a:latin typeface="Calibri" charset="0"/>
                <a:ea typeface="MS PGothic" charset="0"/>
              </a:rPr>
              <a:t>E. coli</a:t>
            </a:r>
            <a:endParaRPr lang="en-US" sz="3200" i="1" dirty="0">
              <a:latin typeface="Calibri" charset="0"/>
              <a:ea typeface="MS PGothic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24840" y="2710800"/>
              <a:ext cx="1154520" cy="432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9000" y="2694960"/>
                <a:ext cx="1186200" cy="46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525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20_08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66" y="2015292"/>
            <a:ext cx="7343422" cy="340420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18</a:t>
            </a:fld>
            <a:endParaRPr lang="en-US"/>
          </a:p>
        </p:txBody>
      </p:sp>
      <p:sp>
        <p:nvSpPr>
          <p:cNvPr id="4" name="TPQuestion"/>
          <p:cNvSpPr txBox="1">
            <a:spLocks/>
          </p:cNvSpPr>
          <p:nvPr/>
        </p:nvSpPr>
        <p:spPr>
          <a:xfrm>
            <a:off x="59071" y="129524"/>
            <a:ext cx="8986169" cy="6969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alibri" charset="0"/>
                <a:ea typeface="MS PGothic" charset="0"/>
              </a:rPr>
              <a:t>Control of the lac operon in </a:t>
            </a:r>
            <a:r>
              <a:rPr lang="en-US" sz="3600" i="1" dirty="0" smtClean="0">
                <a:latin typeface="Calibri" charset="0"/>
                <a:ea typeface="MS PGothic" charset="0"/>
              </a:rPr>
              <a:t>E. coli</a:t>
            </a:r>
            <a:r>
              <a:rPr lang="en-US" sz="3600" dirty="0" smtClean="0">
                <a:latin typeface="Calibri" charset="0"/>
                <a:ea typeface="MS PGothic" charset="0"/>
              </a:rPr>
              <a:t>: more detail</a:t>
            </a:r>
            <a:endParaRPr lang="en-US" sz="3600" i="1" dirty="0">
              <a:latin typeface="Calibri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19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20_08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22" y="2202349"/>
            <a:ext cx="7456311" cy="310502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19</a:t>
            </a:fld>
            <a:endParaRPr lang="en-US"/>
          </a:p>
        </p:txBody>
      </p:sp>
      <p:sp>
        <p:nvSpPr>
          <p:cNvPr id="4" name="TPQuestion"/>
          <p:cNvSpPr txBox="1">
            <a:spLocks/>
          </p:cNvSpPr>
          <p:nvPr/>
        </p:nvSpPr>
        <p:spPr>
          <a:xfrm>
            <a:off x="59071" y="129524"/>
            <a:ext cx="8986169" cy="6969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alibri" charset="0"/>
                <a:ea typeface="MS PGothic" charset="0"/>
              </a:rPr>
              <a:t>Control of the lac operon in </a:t>
            </a:r>
            <a:r>
              <a:rPr lang="en-US" sz="3600" i="1" dirty="0" smtClean="0">
                <a:latin typeface="Calibri" charset="0"/>
                <a:ea typeface="MS PGothic" charset="0"/>
              </a:rPr>
              <a:t>E. coli</a:t>
            </a:r>
            <a:r>
              <a:rPr lang="en-US" sz="3600" dirty="0" smtClean="0">
                <a:latin typeface="Calibri" charset="0"/>
                <a:ea typeface="MS PGothic" charset="0"/>
              </a:rPr>
              <a:t>: more detail</a:t>
            </a:r>
            <a:endParaRPr lang="en-US" sz="3600" i="1" dirty="0">
              <a:latin typeface="Calibri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31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evaluations and TA evaluations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5263"/>
            <a:ext cx="8229600" cy="4525963"/>
          </a:xfrm>
        </p:spPr>
        <p:txBody>
          <a:bodyPr/>
          <a:lstStyle/>
          <a:p>
            <a:r>
              <a:rPr lang="en-US" dirty="0" smtClean="0"/>
              <a:t>Paper forms: evaluate Prof. Shell and the course</a:t>
            </a:r>
          </a:p>
          <a:p>
            <a:pPr lvl="1"/>
            <a:r>
              <a:rPr lang="en-US" dirty="0" smtClean="0"/>
              <a:t>Volunteer to bring completed surveys to the Academic Advising office in Daniels Hall?</a:t>
            </a:r>
          </a:p>
          <a:p>
            <a:r>
              <a:rPr lang="en-US" dirty="0" err="1" smtClean="0"/>
              <a:t>Qualtrics</a:t>
            </a:r>
            <a:r>
              <a:rPr lang="en-US" dirty="0" smtClean="0"/>
              <a:t> survey available in the “quizzes” tab in Canvas: evaluate TA David </a:t>
            </a:r>
            <a:r>
              <a:rPr lang="en-US" dirty="0" err="1" smtClean="0"/>
              <a:t>Dolivo</a:t>
            </a:r>
            <a:endParaRPr lang="en-US" dirty="0" smtClean="0"/>
          </a:p>
          <a:p>
            <a:pPr lvl="1"/>
            <a:r>
              <a:rPr lang="en-US" dirty="0" smtClean="0"/>
              <a:t>“Quiz” will be available until 5 pm on Wed Dec 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5289" y="5400784"/>
            <a:ext cx="842151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 dirty="0" smtClean="0">
                <a:solidFill>
                  <a:srgbClr val="FF0000"/>
                </a:solidFill>
              </a:rPr>
              <a:t>Please take the next 15 minutes to fill out both of </a:t>
            </a:r>
            <a:r>
              <a:rPr lang="en-US" sz="2400" b="1" smtClean="0">
                <a:solidFill>
                  <a:srgbClr val="FF0000"/>
                </a:solidFill>
              </a:rPr>
              <a:t>these!</a:t>
            </a:r>
            <a:endParaRPr lang="en-US" sz="2400" b="1" dirty="0">
              <a:solidFill>
                <a:srgbClr val="FF0000"/>
              </a:solidFill>
            </a:endParaRP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Thank you in advance for your specific, constructive feedback!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51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20_08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04773"/>
            <a:ext cx="8534400" cy="33588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20</a:t>
            </a:fld>
            <a:endParaRPr lang="en-US"/>
          </a:p>
        </p:txBody>
      </p:sp>
      <p:sp>
        <p:nvSpPr>
          <p:cNvPr id="4" name="TPQuestion"/>
          <p:cNvSpPr txBox="1">
            <a:spLocks/>
          </p:cNvSpPr>
          <p:nvPr/>
        </p:nvSpPr>
        <p:spPr>
          <a:xfrm>
            <a:off x="59071" y="129524"/>
            <a:ext cx="8986169" cy="6969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alibri" charset="0"/>
                <a:ea typeface="MS PGothic" charset="0"/>
              </a:rPr>
              <a:t>Control of the lac operon in </a:t>
            </a:r>
            <a:r>
              <a:rPr lang="en-US" sz="3600" i="1" dirty="0" smtClean="0">
                <a:latin typeface="Calibri" charset="0"/>
                <a:ea typeface="MS PGothic" charset="0"/>
              </a:rPr>
              <a:t>E. coli</a:t>
            </a:r>
            <a:r>
              <a:rPr lang="en-US" sz="3600" dirty="0" smtClean="0">
                <a:latin typeface="Calibri" charset="0"/>
                <a:ea typeface="MS PGothic" charset="0"/>
              </a:rPr>
              <a:t>: more detail</a:t>
            </a:r>
            <a:endParaRPr lang="en-US" sz="3600" i="1" dirty="0">
              <a:latin typeface="Calibri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20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20_08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88" y="1322284"/>
            <a:ext cx="8091311" cy="573327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21</a:t>
            </a:fld>
            <a:endParaRPr lang="en-US"/>
          </a:p>
        </p:txBody>
      </p:sp>
      <p:sp>
        <p:nvSpPr>
          <p:cNvPr id="4" name="TPQuestion"/>
          <p:cNvSpPr txBox="1">
            <a:spLocks/>
          </p:cNvSpPr>
          <p:nvPr/>
        </p:nvSpPr>
        <p:spPr>
          <a:xfrm>
            <a:off x="59071" y="129524"/>
            <a:ext cx="8986169" cy="6969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alibri" charset="0"/>
                <a:ea typeface="MS PGothic" charset="0"/>
              </a:rPr>
              <a:t>Control of the lac operon in </a:t>
            </a:r>
            <a:r>
              <a:rPr lang="en-US" sz="3600" i="1" dirty="0" smtClean="0">
                <a:latin typeface="Calibri" charset="0"/>
                <a:ea typeface="MS PGothic" charset="0"/>
              </a:rPr>
              <a:t>E. coli</a:t>
            </a:r>
            <a:r>
              <a:rPr lang="en-US" sz="3600" dirty="0" smtClean="0">
                <a:latin typeface="Calibri" charset="0"/>
                <a:ea typeface="MS PGothic" charset="0"/>
              </a:rPr>
              <a:t>: more detail</a:t>
            </a:r>
            <a:endParaRPr lang="en-US" sz="3600" i="1" dirty="0">
              <a:latin typeface="Calibri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85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316479"/>
            <a:ext cx="8534400" cy="2225040"/>
          </a:xfrm>
          <a:prstGeom prst="rect">
            <a:avLst/>
          </a:prstGeom>
        </p:spPr>
      </p:pic>
      <p:sp>
        <p:nvSpPr>
          <p:cNvPr id="3" name="TPQuestion"/>
          <p:cNvSpPr txBox="1">
            <a:spLocks/>
          </p:cNvSpPr>
          <p:nvPr/>
        </p:nvSpPr>
        <p:spPr>
          <a:xfrm>
            <a:off x="59071" y="102092"/>
            <a:ext cx="8986169" cy="6969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Calibri" charset="0"/>
                <a:ea typeface="MS PGothic" charset="0"/>
              </a:rPr>
              <a:t>Operons (</a:t>
            </a:r>
            <a:r>
              <a:rPr lang="en-US" sz="3200" dirty="0" err="1" smtClean="0">
                <a:latin typeface="Calibri" charset="0"/>
                <a:ea typeface="MS PGothic" charset="0"/>
              </a:rPr>
              <a:t>polycistronic</a:t>
            </a:r>
            <a:r>
              <a:rPr lang="en-US" sz="3200" dirty="0" smtClean="0">
                <a:latin typeface="Calibri" charset="0"/>
                <a:ea typeface="MS PGothic" charset="0"/>
              </a:rPr>
              <a:t> transcripts) allow multiple genes to be co-regulated</a:t>
            </a:r>
            <a:endParaRPr lang="en-US" sz="3200" dirty="0">
              <a:latin typeface="Calibri" charset="0"/>
              <a:ea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624120" y="1311120"/>
              <a:ext cx="2968920" cy="744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7200" y="1295280"/>
                <a:ext cx="3002760" cy="77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833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12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94863"/>
            <a:ext cx="8534400" cy="4523232"/>
          </a:xfrm>
          <a:prstGeom prst="rect">
            <a:avLst/>
          </a:prstGeom>
        </p:spPr>
      </p:pic>
      <p:sp>
        <p:nvSpPr>
          <p:cNvPr id="3" name="TPQuestion"/>
          <p:cNvSpPr txBox="1">
            <a:spLocks/>
          </p:cNvSpPr>
          <p:nvPr/>
        </p:nvSpPr>
        <p:spPr>
          <a:xfrm>
            <a:off x="59071" y="102092"/>
            <a:ext cx="8986169" cy="6969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Calibri" charset="0"/>
                <a:ea typeface="MS PGothic" charset="0"/>
              </a:rPr>
              <a:t>Many spatially distant genes can be co-regulated by virtue of a common TF binding site</a:t>
            </a:r>
            <a:endParaRPr lang="en-US" sz="3200" dirty="0">
              <a:latin typeface="Calibri" charset="0"/>
              <a:ea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38040" y="1304280"/>
              <a:ext cx="5902920" cy="2111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080" y="1288080"/>
                <a:ext cx="5926680" cy="214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664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12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70432"/>
            <a:ext cx="8534400" cy="451713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6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07" y="469230"/>
            <a:ext cx="6589506" cy="56909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75947" y="1167063"/>
            <a:ext cx="2346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Median: 73</a:t>
            </a:r>
          </a:p>
          <a:p>
            <a:r>
              <a:rPr lang="en-US" sz="2400" dirty="0" smtClean="0"/>
              <a:t>Mean: 69.58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159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1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6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9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05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7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26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9</a:t>
            </a:fld>
            <a:endParaRPr lang="en-US"/>
          </a:p>
        </p:txBody>
      </p:sp>
      <p:sp>
        <p:nvSpPr>
          <p:cNvPr id="3" name="TPQuestion"/>
          <p:cNvSpPr txBox="1">
            <a:spLocks/>
          </p:cNvSpPr>
          <p:nvPr/>
        </p:nvSpPr>
        <p:spPr>
          <a:xfrm>
            <a:off x="59071" y="259051"/>
            <a:ext cx="8986169" cy="6969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Calibri" charset="0"/>
                <a:ea typeface="MS PGothic" charset="0"/>
              </a:rPr>
              <a:t>What regulates the activators and repressors?</a:t>
            </a:r>
            <a:endParaRPr lang="en-US" sz="3200" dirty="0">
              <a:latin typeface="Calibri" charset="0"/>
              <a:ea typeface="MS PGothic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17600" y="882360"/>
              <a:ext cx="7904880" cy="5371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3200" y="867960"/>
                <a:ext cx="7936200" cy="540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746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ASPOLLED" val="2CAEE500A300451CB17BC7506E1AC79D"/>
  <p:tag name="TPVERSION" val="5"/>
  <p:tag name="TPFULLVERSION" val="5.3.1.3337"/>
  <p:tag name="PPTVERSION" val="15"/>
  <p:tag name="TPOS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a6fd725e-dd43-42aa-bba9-f9d7639ef10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eaad9e24-dd7d-4cd2-90f3-f84a7f3ce5d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257d4a0f-8744-4324-a0e0-feb3d911b6c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5fd16d4c-7b49-4671-b4d6-b173d9c76dbb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326ac7bf-03b1-4937-9059-ac372b2dddc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b5ef5efc-5c63-4f8a-abc4-7d1f3bcde14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15399</TotalTime>
  <Words>389</Words>
  <Application>Microsoft Macintosh PowerPoint</Application>
  <PresentationFormat>On-screen Show (4:3)</PresentationFormat>
  <Paragraphs>78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MS PGothic</vt:lpstr>
      <vt:lpstr>Arial</vt:lpstr>
      <vt:lpstr>Office Theme</vt:lpstr>
      <vt:lpstr>BB2950 Day 26: Monday 12-11-17</vt:lpstr>
      <vt:lpstr>Course evaluations and TA evaluations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 School of Public Health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Scarlet Shell</dc:creator>
  <cp:lastModifiedBy>Shell, Scarlet</cp:lastModifiedBy>
  <cp:revision>249</cp:revision>
  <dcterms:created xsi:type="dcterms:W3CDTF">2016-11-11T20:37:23Z</dcterms:created>
  <dcterms:modified xsi:type="dcterms:W3CDTF">2017-12-12T18:46:16Z</dcterms:modified>
</cp:coreProperties>
</file>